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80" r:id="rId9"/>
    <p:sldId id="281" r:id="rId10"/>
    <p:sldId id="282" r:id="rId11"/>
    <p:sldId id="266" r:id="rId12"/>
    <p:sldId id="267" r:id="rId13"/>
    <p:sldId id="268" r:id="rId14"/>
    <p:sldId id="269" r:id="rId15"/>
    <p:sldId id="279" r:id="rId16"/>
    <p:sldId id="271" r:id="rId17"/>
    <p:sldId id="272" r:id="rId18"/>
    <p:sldId id="273" r:id="rId19"/>
    <p:sldId id="283" r:id="rId20"/>
    <p:sldId id="275" r:id="rId21"/>
    <p:sldId id="276" r:id="rId22"/>
    <p:sldId id="277" r:id="rId23"/>
    <p:sldId id="284" r:id="rId24"/>
  </p:sldIdLst>
  <p:sldSz cx="9144000" cy="6858000" type="screen4x3"/>
  <p:notesSz cx="93091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75944" autoAdjust="0"/>
  </p:normalViewPr>
  <p:slideViewPr>
    <p:cSldViewPr>
      <p:cViewPr varScale="1">
        <p:scale>
          <a:sx n="55" d="100"/>
          <a:sy n="55" d="100"/>
        </p:scale>
        <p:origin x="-1722"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5273541" y="0"/>
            <a:ext cx="4033943" cy="347742"/>
          </a:xfrm>
          <a:prstGeom prst="rect">
            <a:avLst/>
          </a:prstGeom>
        </p:spPr>
        <p:txBody>
          <a:bodyPr vert="horz" lIns="92930" tIns="46465" rIns="92930" bIns="46465" rtlCol="0"/>
          <a:lstStyle>
            <a:lvl1pPr algn="r">
              <a:defRPr sz="1200"/>
            </a:lvl1pPr>
          </a:lstStyle>
          <a:p>
            <a:fld id="{E30EE75D-9DF1-48C5-9797-87DE10D72E92}" type="datetimeFigureOut">
              <a:rPr lang="en-US" smtClean="0"/>
              <a:t>9/26/2014</a:t>
            </a:fld>
            <a:endParaRPr lang="en-US"/>
          </a:p>
        </p:txBody>
      </p:sp>
      <p:sp>
        <p:nvSpPr>
          <p:cNvPr id="4" name="Slide Image Placeholder 3"/>
          <p:cNvSpPr>
            <a:spLocks noGrp="1" noRot="1" noChangeAspect="1"/>
          </p:cNvSpPr>
          <p:nvPr>
            <p:ph type="sldImg" idx="2"/>
          </p:nvPr>
        </p:nvSpPr>
        <p:spPr>
          <a:xfrm>
            <a:off x="2917825" y="522288"/>
            <a:ext cx="3475038" cy="2606675"/>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930910" y="3303548"/>
            <a:ext cx="7447280" cy="3129677"/>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05487"/>
            <a:ext cx="4033943" cy="347742"/>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5273541" y="6605487"/>
            <a:ext cx="4033943" cy="347742"/>
          </a:xfrm>
          <a:prstGeom prst="rect">
            <a:avLst/>
          </a:prstGeom>
        </p:spPr>
        <p:txBody>
          <a:bodyPr vert="horz" lIns="92930" tIns="46465" rIns="92930" bIns="46465" rtlCol="0" anchor="b"/>
          <a:lstStyle>
            <a:lvl1pPr algn="r">
              <a:defRPr sz="1200"/>
            </a:lvl1pPr>
          </a:lstStyle>
          <a:p>
            <a:fld id="{2A3A8741-DC62-4462-B405-94BFEE0180F1}" type="slidenum">
              <a:rPr lang="en-US" smtClean="0"/>
              <a:t>‹#›</a:t>
            </a:fld>
            <a:endParaRPr lang="en-US"/>
          </a:p>
        </p:txBody>
      </p:sp>
    </p:spTree>
    <p:extLst>
      <p:ext uri="{BB962C8B-B14F-4D97-AF65-F5344CB8AC3E}">
        <p14:creationId xmlns:p14="http://schemas.microsoft.com/office/powerpoint/2010/main" val="257589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smtClean="0"/>
              <a:t>Created </a:t>
            </a:r>
            <a:r>
              <a:rPr dirty="0"/>
              <a:t>by Karen </a:t>
            </a:r>
            <a:r>
              <a:rPr dirty="0" err="1"/>
              <a:t>Hsi</a:t>
            </a:r>
            <a:r>
              <a:rPr dirty="0"/>
              <a:t>, UCOP Risk Services Analyst; revised by Jayne Dickson, CDL Floor Warden</a:t>
            </a:r>
          </a:p>
          <a:p>
            <a:r>
              <a:rPr lang="en-US" smtClean="0"/>
              <a:t>September</a:t>
            </a:r>
            <a:r>
              <a:rPr smtClean="0"/>
              <a:t> </a:t>
            </a:r>
            <a:r>
              <a:rPr dirty="0"/>
              <a:t>2014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n-US" dirty="0" smtClean="0"/>
              <a:t>Click to reveal the correct answer.</a:t>
            </a:r>
            <a:endParaRPr lang="en-US" dirty="0"/>
          </a:p>
        </p:txBody>
      </p:sp>
      <p:sp>
        <p:nvSpPr>
          <p:cNvPr id="4" name="Rectangle 3"/>
          <p:cNvSpPr>
            <a:spLocks noGrp="1"/>
          </p:cNvSpPr>
          <p:nvPr>
            <p:ph type="sldNum" sz="quarter" idx="10"/>
          </p:nvPr>
        </p:nvSpPr>
        <p:spPr/>
        <p:txBody>
          <a:bodyPr/>
          <a:lstStyle>
            <a:extLst/>
          </a:lstStyle>
          <a:p>
            <a:fld id="{61807874-5299-41B2-A37A-6AA3547857F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b="1" dirty="0" smtClean="0"/>
              <a:t>Cardiac </a:t>
            </a:r>
            <a:r>
              <a:rPr b="1" dirty="0"/>
              <a:t>“Chain of Survival” Four Links</a:t>
            </a:r>
          </a:p>
          <a:p>
            <a:pPr marL="174245" indent="-174245">
              <a:buFont typeface="Arial" panose="020B0604020202020204" pitchFamily="34" charset="0"/>
              <a:buChar char="•"/>
            </a:pPr>
            <a:r>
              <a:rPr dirty="0"/>
              <a:t> Dial 9-911 (Alert Paramedics/EMS) and then call Security (7-0020) so they can secure an elevator for the emergency medical responders and lead them to the exact location.</a:t>
            </a:r>
          </a:p>
          <a:p>
            <a:pPr marL="174245" indent="-174245">
              <a:buFont typeface="Arial" panose="020B0604020202020204" pitchFamily="34" charset="0"/>
              <a:buChar char="•"/>
            </a:pPr>
            <a:r>
              <a:rPr dirty="0"/>
              <a:t> Perform CPR (buys time until…)</a:t>
            </a:r>
          </a:p>
          <a:p>
            <a:pPr marL="174245" indent="-174245">
              <a:buFont typeface="Arial" panose="020B0604020202020204" pitchFamily="34" charset="0"/>
              <a:buChar char="•"/>
            </a:pPr>
            <a:r>
              <a:rPr dirty="0"/>
              <a:t> Defibrillation (AED) – each minute that passes without defibrillation reduces the victim’s chances of survival by 10% (10 minutes)!</a:t>
            </a:r>
          </a:p>
          <a:p>
            <a:pPr marL="174245" indent="-174245">
              <a:buFont typeface="Arial" panose="020B0604020202020204" pitchFamily="34" charset="0"/>
              <a:buChar char="•"/>
            </a:pPr>
            <a:r>
              <a:rPr dirty="0"/>
              <a:t> Advanced life support (Paramedic care)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b="1" dirty="0" smtClean="0"/>
              <a:t>AED </a:t>
            </a:r>
            <a:r>
              <a:rPr b="1" dirty="0"/>
              <a:t>Locations for OSF </a:t>
            </a:r>
            <a:r>
              <a:rPr b="1" dirty="0" err="1"/>
              <a:t>Bldg</a:t>
            </a:r>
            <a:r>
              <a:rPr b="1" dirty="0"/>
              <a:t>: 2 AED units</a:t>
            </a:r>
          </a:p>
          <a:p>
            <a:pPr marL="174245" indent="-174245">
              <a:buFont typeface="Arial" panose="020B0604020202020204" pitchFamily="34" charset="0"/>
              <a:buChar char="•"/>
            </a:pPr>
            <a:r>
              <a:rPr dirty="0"/>
              <a:t> Located on 4th floor, left of the elevators</a:t>
            </a:r>
          </a:p>
          <a:p>
            <a:pPr marL="174245" indent="-174245">
              <a:buFont typeface="Arial" panose="020B0604020202020204" pitchFamily="34" charset="0"/>
              <a:buChar char="•"/>
            </a:pPr>
            <a:r>
              <a:rPr dirty="0"/>
              <a:t> Located on the Ground floor at the Security Desk, visible from elevators Cardiac Medical </a:t>
            </a:r>
            <a:r>
              <a:rPr dirty="0" smtClean="0"/>
              <a:t>Emergency</a:t>
            </a:r>
            <a:endParaRPr lang="en-US" dirty="0" smtClean="0"/>
          </a:p>
          <a:p>
            <a:r>
              <a:rPr lang="en-US" b="1" dirty="0" smtClean="0"/>
              <a:t>Steps</a:t>
            </a:r>
            <a:endParaRPr b="1" dirty="0"/>
          </a:p>
          <a:p>
            <a:pPr marL="174245" indent="-174245">
              <a:buFont typeface="Arial" panose="020B0604020202020204" pitchFamily="34" charset="0"/>
              <a:buChar char="•"/>
            </a:pPr>
            <a:r>
              <a:rPr dirty="0"/>
              <a:t> Call </a:t>
            </a:r>
            <a:r>
              <a:rPr dirty="0" smtClean="0"/>
              <a:t>9-911</a:t>
            </a:r>
            <a:endParaRPr lang="en-US" dirty="0" smtClean="0"/>
          </a:p>
          <a:p>
            <a:pPr marL="174245" indent="-174245" defTabSz="929305">
              <a:buFont typeface="Arial" panose="020B0604020202020204" pitchFamily="34" charset="0"/>
              <a:buChar char="•"/>
              <a:defRPr/>
            </a:pPr>
            <a:r>
              <a:rPr lang="en-US" dirty="0" smtClean="0"/>
              <a:t> Notify Security, 7-0020</a:t>
            </a:r>
            <a:endParaRPr dirty="0"/>
          </a:p>
          <a:p>
            <a:pPr marL="174245" indent="-174245">
              <a:buFont typeface="Arial" panose="020B0604020202020204" pitchFamily="34" charset="0"/>
              <a:buChar char="•"/>
            </a:pPr>
            <a:r>
              <a:rPr dirty="0"/>
              <a:t> Send runner to retrieve nearest AED</a:t>
            </a:r>
          </a:p>
          <a:p>
            <a:pPr marL="174245" indent="-174245">
              <a:buFont typeface="Arial" panose="020B0604020202020204" pitchFamily="34" charset="0"/>
              <a:buChar char="•"/>
            </a:pPr>
            <a:r>
              <a:rPr dirty="0" smtClean="0"/>
              <a:t>Direct </a:t>
            </a:r>
            <a:r>
              <a:rPr dirty="0"/>
              <a:t>nearby person to summon an AED-CPR trained staff member, if possible </a:t>
            </a:r>
            <a:endParaRPr lang="en-US" dirty="0" smtClean="0"/>
          </a:p>
          <a:p>
            <a:r>
              <a:rPr dirty="0" smtClean="0"/>
              <a:t>Note</a:t>
            </a:r>
            <a:r>
              <a:rPr dirty="0"/>
              <a:t>:  If AED-trained personnel are not available…</a:t>
            </a:r>
          </a:p>
          <a:p>
            <a:r>
              <a:rPr dirty="0" smtClean="0"/>
              <a:t>In </a:t>
            </a:r>
            <a:r>
              <a:rPr dirty="0"/>
              <a:t>an emergency, any untrained bystander can turn on the AED and follow the voice prompts to use the device.  Once the unit pads are attached to the patient, the AED will analyze the patient’s heart rhythm.  The AED will not shock the patient unless it is necessary to restore the regular heart rhythm; the AED will not transmit the shock until bystanders have been warned to be ‘clear’ (not touching patient).  ANYONE CAN AND SHOULD USE AN AED DEVICE – IT MAY BE THE ONLY CHANCE THE PATIENT HAS IF TRAINED MEDICAL PERSONNEL DO NOT ARRIVE QUICKLY!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b="1" dirty="0" smtClean="0"/>
              <a:t>Portable </a:t>
            </a:r>
            <a:r>
              <a:rPr b="1" dirty="0"/>
              <a:t>Oxygen Unit</a:t>
            </a:r>
          </a:p>
          <a:p>
            <a:pPr marL="174245" indent="-174245">
              <a:buFont typeface="Arial" panose="020B0604020202020204" pitchFamily="34" charset="0"/>
              <a:buChar char="•"/>
            </a:pPr>
            <a:r>
              <a:rPr dirty="0"/>
              <a:t> Administer Oxygen for persons having difficulty breathing/shortness of breath</a:t>
            </a:r>
          </a:p>
          <a:p>
            <a:pPr marL="174245" indent="-174245">
              <a:buFont typeface="Arial" panose="020B0604020202020204" pitchFamily="34" charset="0"/>
              <a:buChar char="•"/>
            </a:pPr>
            <a:r>
              <a:rPr dirty="0"/>
              <a:t> Can be used to supplement rescue breathing for a non-breathing victim </a:t>
            </a:r>
            <a:endParaRPr lang="en-US" dirty="0" smtClean="0"/>
          </a:p>
          <a:p>
            <a:pPr marL="174245" indent="-174245">
              <a:buFont typeface="Arial" panose="020B0604020202020204" pitchFamily="34" charset="0"/>
              <a:buChar char="•"/>
            </a:pPr>
            <a:endParaRPr lang="en-US" dirty="0" smtClean="0"/>
          </a:p>
          <a:p>
            <a:pPr marL="0" indent="0">
              <a:buFont typeface="Arial" panose="020B0604020202020204" pitchFamily="34" charset="0"/>
              <a:buNone/>
            </a:pPr>
            <a:r>
              <a:rPr b="1" dirty="0" smtClean="0"/>
              <a:t>Located </a:t>
            </a:r>
            <a:r>
              <a:rPr b="1" dirty="0"/>
              <a:t>on the 4th Floor in the elevator lobby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smtClean="0"/>
              <a:t>Pop </a:t>
            </a:r>
            <a:r>
              <a:rPr dirty="0"/>
              <a:t>Quiz #2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r>
              <a:rPr lang="en-US" dirty="0" smtClean="0"/>
              <a:t>Click to see the correct order.</a:t>
            </a:r>
            <a:endParaRPr lang="en-US" dirty="0"/>
          </a:p>
        </p:txBody>
      </p:sp>
      <p:sp>
        <p:nvSpPr>
          <p:cNvPr id="4" name="Rectangle 4"/>
          <p:cNvSpPr>
            <a:spLocks noGrp="1"/>
          </p:cNvSpPr>
          <p:nvPr>
            <p:ph type="sldNum" sz="quarter" idx="10"/>
          </p:nvPr>
        </p:nvSpPr>
        <p:spPr/>
        <p:txBody>
          <a:bodyPr/>
          <a:lstStyle>
            <a:extLst/>
          </a:lstStyle>
          <a:p>
            <a:fld id="{61807874-5299-41B2-A37A-6AA3547857F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smtClean="0"/>
              <a:t>For </a:t>
            </a:r>
            <a:r>
              <a:rPr dirty="0"/>
              <a:t>a ‘shelter in place’ or lockdown scenario, UCOP staff should be prepared to stay in the building for a maximum of 3 days.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b="1" dirty="0" smtClean="0"/>
              <a:t>The </a:t>
            </a:r>
            <a:r>
              <a:rPr b="1" dirty="0"/>
              <a:t>1-Person 3-Day UC Emergency Kit includes:</a:t>
            </a:r>
          </a:p>
          <a:p>
            <a:r>
              <a:rPr lang="en-US" dirty="0" smtClean="0"/>
              <a:t>1</a:t>
            </a:r>
            <a:r>
              <a:rPr lang="en-US" baseline="0" dirty="0" smtClean="0"/>
              <a:t>  </a:t>
            </a:r>
            <a:r>
              <a:rPr dirty="0" smtClean="0"/>
              <a:t>Aqua </a:t>
            </a:r>
            <a:r>
              <a:rPr dirty="0" err="1"/>
              <a:t>Blox</a:t>
            </a:r>
            <a:r>
              <a:rPr dirty="0"/>
              <a:t> Survival Drinking Water			</a:t>
            </a:r>
            <a:r>
              <a:rPr u="sng" dirty="0"/>
              <a:t>3-Day Personal Hygiene </a:t>
            </a:r>
            <a:r>
              <a:rPr u="sng" dirty="0" smtClean="0"/>
              <a:t>Kit</a:t>
            </a:r>
            <a:r>
              <a:rPr lang="en-US" u="sng" baseline="0" dirty="0" smtClean="0"/>
              <a:t> </a:t>
            </a:r>
            <a:r>
              <a:rPr lang="en-US" u="sng" dirty="0" smtClean="0"/>
              <a:t>includes:</a:t>
            </a:r>
            <a:r>
              <a:rPr dirty="0"/>
              <a:t>		</a:t>
            </a:r>
            <a:endParaRPr lang="en-US" dirty="0" smtClean="0"/>
          </a:p>
          <a:p>
            <a:r>
              <a:rPr lang="en-US" dirty="0" smtClean="0"/>
              <a:t>10 Water Purification Tablets</a:t>
            </a:r>
            <a:r>
              <a:rPr dirty="0"/>
              <a:t>	</a:t>
            </a:r>
            <a:r>
              <a:rPr lang="en-US" dirty="0" smtClean="0"/>
              <a:t>		</a:t>
            </a:r>
            <a:r>
              <a:rPr dirty="0" smtClean="0"/>
              <a:t>1   </a:t>
            </a:r>
            <a:r>
              <a:rPr dirty="0"/>
              <a:t>Pocket Tissue Pack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dirty="0" smtClean="0"/>
              <a:t>2,400 </a:t>
            </a:r>
            <a:r>
              <a:rPr dirty="0"/>
              <a:t>Calorie Food Ration </a:t>
            </a:r>
            <a:r>
              <a:rPr dirty="0" smtClean="0"/>
              <a:t>Bar</a:t>
            </a:r>
            <a:r>
              <a:rPr lang="en-US" dirty="0" smtClean="0"/>
              <a:t>			10 Sanitary Cleaning </a:t>
            </a:r>
            <a:r>
              <a:rPr lang="en-US" dirty="0" err="1" smtClean="0"/>
              <a:t>Towelettes</a:t>
            </a:r>
            <a:endParaRPr lang="en-US" dirty="0" smtClean="0"/>
          </a:p>
          <a:p>
            <a:r>
              <a:rPr lang="en-US" dirty="0" smtClean="0"/>
              <a:t>1   7” </a:t>
            </a:r>
            <a:r>
              <a:rPr lang="en-US" dirty="0" err="1" smtClean="0"/>
              <a:t>Cyalume</a:t>
            </a:r>
            <a:r>
              <a:rPr lang="en-US" dirty="0" smtClean="0"/>
              <a:t> 12-Hour Green </a:t>
            </a:r>
            <a:r>
              <a:rPr lang="en-US" dirty="0" err="1" smtClean="0"/>
              <a:t>Lightstick</a:t>
            </a:r>
            <a:r>
              <a:rPr dirty="0"/>
              <a:t>			1   6.5” Toothbrush</a:t>
            </a:r>
          </a:p>
          <a:p>
            <a:r>
              <a:rPr dirty="0"/>
              <a:t>1   Emergency Mylar Blanket			1   Gel Fluoride Toothpaste </a:t>
            </a:r>
            <a:endParaRPr lang="en-US" dirty="0" smtClean="0"/>
          </a:p>
          <a:p>
            <a:pPr marL="228600" indent="-228600">
              <a:buAutoNum type="arabicPlain"/>
            </a:pPr>
            <a:r>
              <a:rPr lang="fr-FR" dirty="0" smtClean="0"/>
              <a:t>Protective Nuisance </a:t>
            </a:r>
            <a:r>
              <a:rPr lang="fr-FR" dirty="0" err="1" smtClean="0"/>
              <a:t>Dust</a:t>
            </a:r>
            <a:r>
              <a:rPr lang="fr-FR" dirty="0" smtClean="0"/>
              <a:t> </a:t>
            </a:r>
            <a:r>
              <a:rPr lang="fr-FR" dirty="0" err="1" smtClean="0"/>
              <a:t>Mask</a:t>
            </a:r>
            <a:r>
              <a:rPr dirty="0"/>
              <a:t>			1   Antibacterial </a:t>
            </a:r>
            <a:r>
              <a:rPr dirty="0" smtClean="0"/>
              <a:t>Soap</a:t>
            </a:r>
            <a:r>
              <a:rPr dirty="0"/>
              <a:t>			</a:t>
            </a:r>
            <a:endParaRPr lang="en-US" dirty="0" smtClean="0"/>
          </a:p>
          <a:p>
            <a:pPr marL="0" indent="0">
              <a:buNone/>
            </a:pPr>
            <a:r>
              <a:rPr lang="en-US" dirty="0" smtClean="0"/>
              <a:t>1   </a:t>
            </a:r>
            <a:r>
              <a:rPr dirty="0" smtClean="0"/>
              <a:t>36-Piece </a:t>
            </a:r>
            <a:r>
              <a:rPr dirty="0"/>
              <a:t>Compact First Aid Kit			1   Disposable Dual Blade Razor </a:t>
            </a:r>
            <a:r>
              <a:rPr dirty="0" smtClean="0"/>
              <a:t>   </a:t>
            </a:r>
            <a:r>
              <a:rPr dirty="0"/>
              <a:t>		</a:t>
            </a:r>
            <a:endParaRPr lang="en-US" dirty="0" smtClean="0"/>
          </a:p>
          <a:p>
            <a:r>
              <a:rPr lang="en-US" dirty="0" smtClean="0"/>
              <a:t>1   3-Day Personal Hygiene Kit</a:t>
            </a:r>
            <a:r>
              <a:rPr dirty="0"/>
              <a:t>	</a:t>
            </a:r>
            <a:r>
              <a:rPr lang="en-US" dirty="0" smtClean="0"/>
              <a:t>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smtClean="0"/>
              <a:t>Pop </a:t>
            </a:r>
            <a:r>
              <a:rPr dirty="0"/>
              <a:t>Quiz #3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r>
              <a:rPr lang="en-US" dirty="0" smtClean="0"/>
              <a:t>Click to reveal answer.</a:t>
            </a:r>
            <a:endParaRPr lang="en-US" dirty="0"/>
          </a:p>
        </p:txBody>
      </p:sp>
      <p:sp>
        <p:nvSpPr>
          <p:cNvPr id="4" name="Rectangle 4"/>
          <p:cNvSpPr>
            <a:spLocks noGrp="1"/>
          </p:cNvSpPr>
          <p:nvPr>
            <p:ph type="sldNum" sz="quarter" idx="10"/>
          </p:nvPr>
        </p:nvSpPr>
        <p:spPr/>
        <p:txBody>
          <a:bodyPr/>
          <a:lstStyle>
            <a:extLst/>
          </a:lstStyle>
          <a:p>
            <a:fld id="{61807874-5299-41B2-A37A-6AA3547857F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smtClean="0"/>
              <a:t>If </a:t>
            </a:r>
            <a:r>
              <a:rPr dirty="0"/>
              <a:t>an alarm sounds (not an announced drill), you must evacuate the building.  If mobility impaired, stay in the “Safe Zone”. </a:t>
            </a:r>
            <a:endParaRPr lang="en-US" dirty="0" smtClean="0"/>
          </a:p>
          <a:p>
            <a:r>
              <a:rPr dirty="0" smtClean="0"/>
              <a:t>Without </a:t>
            </a:r>
            <a:r>
              <a:rPr dirty="0"/>
              <a:t>fail or question, begin evacuating the building immediately!!! </a:t>
            </a:r>
          </a:p>
          <a:p>
            <a:r>
              <a:rPr dirty="0"/>
              <a:t>This is the single most important thing to remember!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smtClean="0"/>
              <a:t>For </a:t>
            </a:r>
            <a:r>
              <a:rPr dirty="0"/>
              <a:t>the most part, emergency notifications are sent via email to ucop.edu email addresses.  However, </a:t>
            </a:r>
            <a:r>
              <a:rPr dirty="0" err="1"/>
              <a:t>UCOPAlert</a:t>
            </a:r>
            <a:r>
              <a:rPr dirty="0"/>
              <a:t> is a new emergency notification system that allows UCOP employees to receive informational alerts on their personal phones or by personal email outside normal business hours about emergencies or other critical situations that affect the UCOP work environment.  You can register for UCOP Alert at http://www.ucop.edu/risk-services/crisis-management/ucop-staff-emergency-procedures/ucop-alert.html.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b="1" dirty="0" smtClean="0"/>
              <a:t>Floor </a:t>
            </a:r>
            <a:r>
              <a:rPr b="1" dirty="0"/>
              <a:t>Wardens</a:t>
            </a:r>
          </a:p>
          <a:p>
            <a:r>
              <a:rPr dirty="0"/>
              <a:t>3rd Floor – </a:t>
            </a:r>
            <a:r>
              <a:rPr lang="en-US" spc="-10" dirty="0" smtClean="0">
                <a:solidFill>
                  <a:srgbClr val="292934"/>
                </a:solidFill>
                <a:latin typeface="Arial"/>
                <a:cs typeface="Arial"/>
              </a:rPr>
              <a:t>Albert Apolonio  &amp; </a:t>
            </a:r>
            <a:r>
              <a:rPr lang="en-US" sz="1200" spc="-10" dirty="0" smtClean="0">
                <a:solidFill>
                  <a:srgbClr val="292934"/>
                </a:solidFill>
                <a:latin typeface="Arial"/>
                <a:cs typeface="Arial"/>
              </a:rPr>
              <a:t>Patty Herkins</a:t>
            </a:r>
          </a:p>
          <a:p>
            <a:r>
              <a:rPr dirty="0" smtClean="0"/>
              <a:t>4th </a:t>
            </a:r>
            <a:r>
              <a:rPr dirty="0"/>
              <a:t>Floor – Jayne </a:t>
            </a:r>
            <a:r>
              <a:rPr dirty="0" smtClean="0"/>
              <a:t>Dickson</a:t>
            </a:r>
            <a:r>
              <a:rPr lang="en-US" dirty="0" smtClean="0"/>
              <a:t>,</a:t>
            </a:r>
            <a:r>
              <a:rPr lang="en-US" baseline="0" dirty="0" smtClean="0"/>
              <a:t> Renata Ewing &amp; </a:t>
            </a:r>
            <a:r>
              <a:rPr dirty="0" smtClean="0"/>
              <a:t>Michael </a:t>
            </a:r>
            <a:r>
              <a:rPr dirty="0" err="1"/>
              <a:t>Thwaites</a:t>
            </a:r>
            <a:r>
              <a:rPr dirty="0"/>
              <a:t> </a:t>
            </a:r>
            <a:endParaRPr lang="en-US" dirty="0" smtClean="0"/>
          </a:p>
          <a:p>
            <a:endParaRPr dirty="0"/>
          </a:p>
          <a:p>
            <a:r>
              <a:rPr lang="en-US" b="1" dirty="0" smtClean="0"/>
              <a:t>OSF </a:t>
            </a:r>
            <a:r>
              <a:rPr b="1" dirty="0" smtClean="0"/>
              <a:t>Building </a:t>
            </a:r>
            <a:r>
              <a:rPr b="1" dirty="0"/>
              <a:t>Manager </a:t>
            </a:r>
            <a:r>
              <a:rPr dirty="0"/>
              <a:t>– Michael </a:t>
            </a:r>
            <a:r>
              <a:rPr dirty="0" smtClean="0"/>
              <a:t>Annas</a:t>
            </a:r>
            <a:r>
              <a:rPr lang="en-US" dirty="0" smtClean="0"/>
              <a:t>,</a:t>
            </a:r>
            <a:r>
              <a:rPr dirty="0" smtClean="0"/>
              <a:t> 510-987-0519</a:t>
            </a:r>
            <a:endParaRPr dirty="0"/>
          </a:p>
          <a:p>
            <a:r>
              <a:rPr b="1" dirty="0" smtClean="0"/>
              <a:t>Security </a:t>
            </a:r>
            <a:r>
              <a:rPr b="1" dirty="0"/>
              <a:t>Guard </a:t>
            </a:r>
            <a:r>
              <a:rPr lang="en-US" b="1" dirty="0" smtClean="0"/>
              <a:t> </a:t>
            </a:r>
            <a:r>
              <a:rPr lang="en-US" b="0" baseline="0" dirty="0" smtClean="0"/>
              <a:t> </a:t>
            </a:r>
            <a:r>
              <a:rPr dirty="0" smtClean="0"/>
              <a:t>510-987-0020</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smtClean="0"/>
              <a:t>Pop </a:t>
            </a:r>
            <a:r>
              <a:rPr dirty="0"/>
              <a:t>Quiz #4 – Final Pop Quiz</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r>
              <a:rPr lang="en-US" dirty="0" smtClean="0"/>
              <a:t>Click to reveal the answer.</a:t>
            </a:r>
            <a:endParaRPr lang="en-US" dirty="0"/>
          </a:p>
        </p:txBody>
      </p:sp>
      <p:sp>
        <p:nvSpPr>
          <p:cNvPr id="4" name="Rectangle 4"/>
          <p:cNvSpPr>
            <a:spLocks noGrp="1"/>
          </p:cNvSpPr>
          <p:nvPr>
            <p:ph type="sldNum" sz="quarter" idx="10"/>
          </p:nvPr>
        </p:nvSpPr>
        <p:spPr/>
        <p:txBody>
          <a:bodyPr/>
          <a:lstStyle>
            <a:extLst/>
          </a:lstStyle>
          <a:p>
            <a:fld id="{61807874-5299-41B2-A37A-6AA3547857F4}"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b="1" dirty="0" smtClean="0"/>
              <a:t>Fire/Building </a:t>
            </a:r>
            <a:r>
              <a:rPr b="1" dirty="0"/>
              <a:t>Evacuation Procedures</a:t>
            </a:r>
          </a:p>
          <a:p>
            <a:r>
              <a:rPr dirty="0"/>
              <a:t> First…</a:t>
            </a:r>
          </a:p>
          <a:p>
            <a:pPr marL="174245" indent="-174245">
              <a:buFont typeface="Arial" panose="020B0604020202020204" pitchFamily="34" charset="0"/>
              <a:buChar char="•"/>
            </a:pPr>
            <a:r>
              <a:rPr dirty="0" smtClean="0"/>
              <a:t>Activate </a:t>
            </a:r>
            <a:r>
              <a:rPr dirty="0"/>
              <a:t>the nearest fire alarm pull station located in elevator lobbies and stairwells.</a:t>
            </a:r>
          </a:p>
          <a:p>
            <a:pPr marL="174245" indent="-174245">
              <a:buFont typeface="Arial" panose="020B0604020202020204" pitchFamily="34" charset="0"/>
              <a:buChar char="•"/>
            </a:pPr>
            <a:r>
              <a:rPr dirty="0" smtClean="0"/>
              <a:t>Call </a:t>
            </a:r>
            <a:r>
              <a:rPr dirty="0"/>
              <a:t>9-911.  Report your exact location (floor/office #) and type of fire.  Give your name and phone number – don’t hang up until the operator tells you to do so. Warn others in the immediate area.</a:t>
            </a:r>
          </a:p>
          <a:p>
            <a:pPr marL="174245" indent="-174245">
              <a:buFont typeface="Arial" panose="020B0604020202020204" pitchFamily="34" charset="0"/>
              <a:buChar char="•"/>
            </a:pPr>
            <a:r>
              <a:rPr dirty="0"/>
              <a:t>Call Security at 7-0020.</a:t>
            </a:r>
          </a:p>
          <a:p>
            <a:pPr marL="174245" indent="-174245">
              <a:buFont typeface="Arial" panose="020B0604020202020204" pitchFamily="34" charset="0"/>
              <a:buChar char="•"/>
            </a:pPr>
            <a:r>
              <a:rPr dirty="0"/>
              <a:t>Use an extinguisher only if the fire is small and it is safe to do so. </a:t>
            </a:r>
            <a:endParaRPr lang="en-US" dirty="0" smtClean="0"/>
          </a:p>
          <a:p>
            <a:r>
              <a:rPr dirty="0" smtClean="0"/>
              <a:t>Next</a:t>
            </a:r>
            <a:r>
              <a:rPr dirty="0"/>
              <a:t>…</a:t>
            </a:r>
          </a:p>
          <a:p>
            <a:pPr marL="174245" indent="-174245">
              <a:buFont typeface="Arial" panose="020B0604020202020204" pitchFamily="34" charset="0"/>
              <a:buChar char="•"/>
            </a:pPr>
            <a:r>
              <a:rPr dirty="0"/>
              <a:t>Begin evacuation procedures using the stairwells.</a:t>
            </a:r>
          </a:p>
          <a:p>
            <a:pPr marL="174245" indent="-174245">
              <a:buFont typeface="Arial" panose="020B0604020202020204" pitchFamily="34" charset="0"/>
              <a:buChar char="•"/>
            </a:pPr>
            <a:r>
              <a:rPr dirty="0"/>
              <a:t>At the bottom of the stairs, </a:t>
            </a:r>
            <a:r>
              <a:rPr lang="en-US" dirty="0" smtClean="0"/>
              <a:t>proceed to the Union Bank parking lot across Franklin</a:t>
            </a:r>
            <a:r>
              <a:rPr lang="en-US" baseline="0" dirty="0" smtClean="0"/>
              <a:t> </a:t>
            </a:r>
            <a:r>
              <a:rPr lang="en-US" dirty="0" smtClean="0"/>
              <a:t>Street.</a:t>
            </a:r>
            <a:r>
              <a:rPr lang="en-US" baseline="0" dirty="0" smtClean="0"/>
              <a:t> </a:t>
            </a:r>
            <a:endParaRPr dirty="0"/>
          </a:p>
          <a:p>
            <a:pPr marL="174245" indent="-174245">
              <a:buFont typeface="Arial" panose="020B0604020202020204" pitchFamily="34" charset="0"/>
              <a:buChar char="•"/>
            </a:pPr>
            <a:r>
              <a:rPr dirty="0"/>
              <a:t>The South stairwell, closest to the OSF parking lot, is the dedicated “Safe Zone” for all mobility impaired staff.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smtClean="0"/>
              <a:t>Always </a:t>
            </a:r>
            <a:r>
              <a:rPr dirty="0"/>
              <a:t>use the stairwells to evacuate the building.  Never, never, never attempt to use the elevators.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smtClean="0"/>
              <a:t>Any </a:t>
            </a:r>
            <a:r>
              <a:rPr dirty="0"/>
              <a:t>mobility impaired people, needing assistance to evacuate the building, should move to the dedicated “Safe Zone” at the top of the South stairwell. The safe zone is behind protective fire doors; people waiting for evacuation assistance will be safe here until Oakland Fire Department (OFD) personnel can safely evacuate them.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174245" indent="-174245">
              <a:buFont typeface="Arial" panose="020B0604020202020204" pitchFamily="34" charset="0"/>
              <a:buChar char="•"/>
            </a:pPr>
            <a:r>
              <a:rPr dirty="0" smtClean="0"/>
              <a:t>Gather </a:t>
            </a:r>
            <a:r>
              <a:rPr dirty="0"/>
              <a:t>in </a:t>
            </a:r>
            <a:r>
              <a:rPr lang="en-US" dirty="0" smtClean="0"/>
              <a:t>the Union</a:t>
            </a:r>
            <a:r>
              <a:rPr lang="en-US" baseline="0" dirty="0" smtClean="0"/>
              <a:t> Bank</a:t>
            </a:r>
            <a:r>
              <a:rPr dirty="0" smtClean="0"/>
              <a:t> </a:t>
            </a:r>
            <a:r>
              <a:rPr dirty="0"/>
              <a:t>parking </a:t>
            </a:r>
            <a:r>
              <a:rPr dirty="0" smtClean="0"/>
              <a:t>lot</a:t>
            </a:r>
            <a:r>
              <a:rPr lang="en-US" dirty="0" smtClean="0"/>
              <a:t>,</a:t>
            </a:r>
            <a:r>
              <a:rPr lang="en-US" baseline="0" dirty="0" smtClean="0"/>
              <a:t> g</a:t>
            </a:r>
            <a:r>
              <a:rPr dirty="0" smtClean="0"/>
              <a:t>rouped </a:t>
            </a:r>
            <a:r>
              <a:rPr dirty="0"/>
              <a:t>by floor </a:t>
            </a:r>
            <a:endParaRPr lang="en-US" dirty="0" smtClean="0"/>
          </a:p>
          <a:p>
            <a:pPr marL="174245" indent="-174245">
              <a:buFont typeface="Arial" panose="020B0604020202020204" pitchFamily="34" charset="0"/>
              <a:buChar char="•"/>
            </a:pPr>
            <a:r>
              <a:rPr dirty="0" smtClean="0"/>
              <a:t>Floor </a:t>
            </a:r>
            <a:r>
              <a:rPr dirty="0"/>
              <a:t>Wardens </a:t>
            </a:r>
          </a:p>
          <a:p>
            <a:pPr lvl="1"/>
            <a:r>
              <a:rPr dirty="0"/>
              <a:t>-  Verify all persons on </a:t>
            </a:r>
            <a:r>
              <a:rPr dirty="0" smtClean="0"/>
              <a:t>the </a:t>
            </a:r>
            <a:r>
              <a:rPr dirty="0"/>
              <a:t>floor have evacuated or are in the Safe </a:t>
            </a:r>
            <a:r>
              <a:rPr dirty="0" smtClean="0"/>
              <a:t>Zone</a:t>
            </a:r>
            <a:endParaRPr lang="en-US" dirty="0" smtClean="0"/>
          </a:p>
          <a:p>
            <a:pPr marL="638897" lvl="1" indent="-174245">
              <a:buFontTx/>
              <a:buChar char="-"/>
            </a:pPr>
            <a:r>
              <a:rPr dirty="0" smtClean="0"/>
              <a:t>Report </a:t>
            </a:r>
            <a:r>
              <a:rPr dirty="0"/>
              <a:t>to OSF Building </a:t>
            </a:r>
            <a:r>
              <a:rPr dirty="0" err="1"/>
              <a:t>Mgr</a:t>
            </a:r>
            <a:r>
              <a:rPr dirty="0"/>
              <a:t> any trouble situation on </a:t>
            </a:r>
            <a:r>
              <a:rPr dirty="0" smtClean="0"/>
              <a:t>the </a:t>
            </a:r>
            <a:r>
              <a:rPr dirty="0"/>
              <a:t>floor or if the floor is “All </a:t>
            </a:r>
            <a:r>
              <a:rPr dirty="0" smtClean="0"/>
              <a:t>Clear”</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smtClean="0"/>
              <a:t>Pop </a:t>
            </a:r>
            <a:r>
              <a:rPr dirty="0"/>
              <a:t>Quiz #1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n-US" dirty="0" smtClean="0"/>
              <a:t>And the answer is…?</a:t>
            </a:r>
            <a:endParaRPr lang="en-US" dirty="0"/>
          </a:p>
        </p:txBody>
      </p:sp>
      <p:sp>
        <p:nvSpPr>
          <p:cNvPr id="4" name="Rectangle 3"/>
          <p:cNvSpPr>
            <a:spLocks noGrp="1"/>
          </p:cNvSpPr>
          <p:nvPr>
            <p:ph type="sldNum" sz="quarter" idx="10"/>
          </p:nvPr>
        </p:nvSpPr>
        <p:spPr/>
        <p:txBody>
          <a:bodyPr/>
          <a:lstStyle>
            <a:extLst/>
          </a:lstStyle>
          <a:p>
            <a:fld id="{61807874-5299-41B2-A37A-6AA3547857F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n-US" dirty="0" smtClean="0"/>
              <a:t>Click to reveal the answer.</a:t>
            </a:r>
            <a:endParaRPr lang="en-US" dirty="0"/>
          </a:p>
        </p:txBody>
      </p:sp>
      <p:sp>
        <p:nvSpPr>
          <p:cNvPr id="4" name="Rectangle 3"/>
          <p:cNvSpPr>
            <a:spLocks noGrp="1"/>
          </p:cNvSpPr>
          <p:nvPr>
            <p:ph type="sldNum" sz="quarter" idx="10"/>
          </p:nvPr>
        </p:nvSpPr>
        <p:spPr/>
        <p:txBody>
          <a:bodyPr/>
          <a:lstStyle>
            <a:extLst/>
          </a:lstStyle>
          <a:p>
            <a:fld id="{61807874-5299-41B2-A37A-6AA3547857F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9/26/2014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etailed Question &amp; Answer">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9/26/2014</a:t>
            </a:fld>
            <a:endParaRPr lang="en-US"/>
          </a:p>
        </p:txBody>
      </p:sp>
      <p:sp>
        <p:nvSpPr>
          <p:cNvPr id="28" name="Rectangle 4"/>
          <p:cNvSpPr>
            <a:spLocks noGrp="1"/>
          </p:cNvSpPr>
          <p:nvPr>
            <p:ph type="ftr" sz="quarter" idx="11"/>
          </p:nvPr>
        </p:nvSpPr>
        <p:spPr/>
        <p:txBody>
          <a:bodyPr vert="horz"/>
          <a:lstStyle>
            <a:extLst/>
          </a:lstStyle>
          <a:p>
            <a:endParaRPr lang="en-US"/>
          </a:p>
        </p:txBody>
      </p:sp>
      <p:sp>
        <p:nvSpPr>
          <p:cNvPr id="10"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31"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smtClean="0"/>
              <a:t>Click to add answer</a:t>
            </a:r>
            <a:endParaRPr lang="en-US" dirty="0"/>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a:buFontTx/>
              <a:buNone/>
              <a:defRPr i="1" baseline="0"/>
            </a:lvl1pPr>
            <a:extLst/>
          </a:lstStyle>
          <a:p>
            <a:pPr lvl="0"/>
            <a:r>
              <a:rPr lang="en-US" dirty="0" smtClean="0"/>
              <a:t>Click to add detail to the answer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93A299"/>
          </a:solidFill>
        </p:spPr>
        <p:txBody>
          <a:bodyPr wrap="square" lIns="0" tIns="0" rIns="0" bIns="0" rtlCol="0">
            <a:spAutoFit/>
          </a:bodyPr>
          <a:lstStyle/>
          <a:p>
            <a:endParaRPr/>
          </a:p>
        </p:txBody>
      </p:sp>
      <p:sp>
        <p:nvSpPr>
          <p:cNvPr id="17" name="bk object 17"/>
          <p:cNvSpPr/>
          <p:nvPr/>
        </p:nvSpPr>
        <p:spPr>
          <a:xfrm>
            <a:off x="637028" y="2066543"/>
            <a:ext cx="605027" cy="579119"/>
          </a:xfrm>
          <a:prstGeom prst="rect">
            <a:avLst/>
          </a:prstGeom>
          <a:blipFill>
            <a:blip r:embed="rId2" cstate="print"/>
            <a:stretch>
              <a:fillRect/>
            </a:stretch>
          </a:blipFill>
        </p:spPr>
        <p:txBody>
          <a:bodyPr wrap="square" lIns="0" tIns="0" rIns="0" bIns="0" rtlCol="0">
            <a:spAutoFit/>
          </a:bodyPr>
          <a:lstStyle/>
          <a:p>
            <a:endParaRPr/>
          </a:p>
        </p:txBody>
      </p:sp>
      <p:sp>
        <p:nvSpPr>
          <p:cNvPr id="18" name="bk object 18"/>
          <p:cNvSpPr/>
          <p:nvPr/>
        </p:nvSpPr>
        <p:spPr>
          <a:xfrm>
            <a:off x="891540" y="2066543"/>
            <a:ext cx="420623" cy="579119"/>
          </a:xfrm>
          <a:prstGeom prst="rect">
            <a:avLst/>
          </a:prstGeom>
          <a:blipFill>
            <a:blip r:embed="rId3" cstate="print"/>
            <a:stretch>
              <a:fillRect/>
            </a:stretch>
          </a:blipFill>
        </p:spPr>
        <p:txBody>
          <a:bodyPr wrap="square" lIns="0" tIns="0" rIns="0" bIns="0" rtlCol="0">
            <a:spAutoFit/>
          </a:bodyPr>
          <a:lstStyle/>
          <a:p>
            <a:endParaRPr/>
          </a:p>
        </p:txBody>
      </p:sp>
      <p:sp>
        <p:nvSpPr>
          <p:cNvPr id="19" name="bk object 19"/>
          <p:cNvSpPr/>
          <p:nvPr/>
        </p:nvSpPr>
        <p:spPr>
          <a:xfrm>
            <a:off x="795527" y="2213546"/>
            <a:ext cx="237591" cy="182181"/>
          </a:xfrm>
          <a:custGeom>
            <a:avLst/>
            <a:gdLst/>
            <a:ahLst/>
            <a:cxnLst/>
            <a:rect l="l" t="t" r="r" b="b"/>
            <a:pathLst>
              <a:path w="237591" h="182181">
                <a:moveTo>
                  <a:pt x="237591" y="147256"/>
                </a:moveTo>
                <a:lnTo>
                  <a:pt x="202666" y="147256"/>
                </a:lnTo>
                <a:lnTo>
                  <a:pt x="202666" y="182181"/>
                </a:lnTo>
                <a:lnTo>
                  <a:pt x="237591" y="182181"/>
                </a:lnTo>
                <a:lnTo>
                  <a:pt x="237591" y="147256"/>
                </a:lnTo>
                <a:close/>
              </a:path>
              <a:path w="237591" h="182181">
                <a:moveTo>
                  <a:pt x="109855" y="0"/>
                </a:moveTo>
                <a:lnTo>
                  <a:pt x="70954" y="0"/>
                </a:lnTo>
                <a:lnTo>
                  <a:pt x="0" y="182181"/>
                </a:lnTo>
                <a:lnTo>
                  <a:pt x="39027" y="182181"/>
                </a:lnTo>
                <a:lnTo>
                  <a:pt x="54063" y="140804"/>
                </a:lnTo>
                <a:lnTo>
                  <a:pt x="166235" y="140804"/>
                </a:lnTo>
                <a:lnTo>
                  <a:pt x="153944" y="110108"/>
                </a:lnTo>
                <a:lnTo>
                  <a:pt x="65366" y="110108"/>
                </a:lnTo>
                <a:lnTo>
                  <a:pt x="89966" y="42494"/>
                </a:lnTo>
                <a:lnTo>
                  <a:pt x="126870" y="42494"/>
                </a:lnTo>
                <a:lnTo>
                  <a:pt x="109855" y="0"/>
                </a:lnTo>
                <a:close/>
              </a:path>
              <a:path w="237591" h="182181">
                <a:moveTo>
                  <a:pt x="166235" y="140804"/>
                </a:moveTo>
                <a:lnTo>
                  <a:pt x="126885" y="140804"/>
                </a:lnTo>
                <a:lnTo>
                  <a:pt x="142786" y="182181"/>
                </a:lnTo>
                <a:lnTo>
                  <a:pt x="182803" y="182181"/>
                </a:lnTo>
                <a:lnTo>
                  <a:pt x="166235" y="140804"/>
                </a:lnTo>
                <a:close/>
              </a:path>
              <a:path w="237591" h="182181">
                <a:moveTo>
                  <a:pt x="126870" y="42494"/>
                </a:moveTo>
                <a:lnTo>
                  <a:pt x="89966" y="42494"/>
                </a:lnTo>
                <a:lnTo>
                  <a:pt x="115074" y="110108"/>
                </a:lnTo>
                <a:lnTo>
                  <a:pt x="153944" y="110108"/>
                </a:lnTo>
                <a:lnTo>
                  <a:pt x="126870" y="42494"/>
                </a:lnTo>
                <a:close/>
              </a:path>
            </a:pathLst>
          </a:custGeom>
          <a:solidFill>
            <a:srgbClr val="F3F2DC"/>
          </a:solidFill>
        </p:spPr>
        <p:txBody>
          <a:bodyPr wrap="square" lIns="0" tIns="0" rIns="0" bIns="0" rtlCol="0">
            <a:spAutoFit/>
          </a:bodyPr>
          <a:lstStyle/>
          <a:p>
            <a:endParaRPr/>
          </a:p>
        </p:txBody>
      </p:sp>
      <p:sp>
        <p:nvSpPr>
          <p:cNvPr id="20" name="bk object 20"/>
          <p:cNvSpPr/>
          <p:nvPr/>
        </p:nvSpPr>
        <p:spPr>
          <a:xfrm>
            <a:off x="998194" y="2360802"/>
            <a:ext cx="34925" cy="34925"/>
          </a:xfrm>
          <a:custGeom>
            <a:avLst/>
            <a:gdLst/>
            <a:ahLst/>
            <a:cxnLst/>
            <a:rect l="l" t="t" r="r" b="b"/>
            <a:pathLst>
              <a:path w="34925" h="34925">
                <a:moveTo>
                  <a:pt x="0" y="0"/>
                </a:moveTo>
                <a:lnTo>
                  <a:pt x="34925" y="0"/>
                </a:lnTo>
                <a:lnTo>
                  <a:pt x="34925" y="34925"/>
                </a:lnTo>
                <a:lnTo>
                  <a:pt x="0" y="34925"/>
                </a:lnTo>
                <a:lnTo>
                  <a:pt x="0" y="0"/>
                </a:lnTo>
                <a:close/>
              </a:path>
            </a:pathLst>
          </a:custGeom>
          <a:ln w="9144">
            <a:solidFill>
              <a:srgbClr val="D2533C"/>
            </a:solidFill>
          </a:ln>
        </p:spPr>
        <p:txBody>
          <a:bodyPr wrap="square" lIns="0" tIns="0" rIns="0" bIns="0" rtlCol="0">
            <a:spAutoFit/>
          </a:bodyPr>
          <a:lstStyle/>
          <a:p>
            <a:endParaRPr/>
          </a:p>
        </p:txBody>
      </p:sp>
      <p:sp>
        <p:nvSpPr>
          <p:cNvPr id="21" name="bk object 21"/>
          <p:cNvSpPr/>
          <p:nvPr/>
        </p:nvSpPr>
        <p:spPr>
          <a:xfrm>
            <a:off x="860894" y="2256040"/>
            <a:ext cx="49707" cy="67614"/>
          </a:xfrm>
          <a:custGeom>
            <a:avLst/>
            <a:gdLst/>
            <a:ahLst/>
            <a:cxnLst/>
            <a:rect l="l" t="t" r="r" b="b"/>
            <a:pathLst>
              <a:path w="49707" h="67614">
                <a:moveTo>
                  <a:pt x="24599" y="0"/>
                </a:moveTo>
                <a:lnTo>
                  <a:pt x="0" y="67614"/>
                </a:lnTo>
                <a:lnTo>
                  <a:pt x="49707" y="67614"/>
                </a:lnTo>
                <a:lnTo>
                  <a:pt x="24599" y="0"/>
                </a:lnTo>
                <a:close/>
              </a:path>
            </a:pathLst>
          </a:custGeom>
          <a:ln w="9144">
            <a:solidFill>
              <a:srgbClr val="D2533C"/>
            </a:solidFill>
          </a:ln>
        </p:spPr>
        <p:txBody>
          <a:bodyPr wrap="square" lIns="0" tIns="0" rIns="0" bIns="0" rtlCol="0">
            <a:spAutoFit/>
          </a:bodyPr>
          <a:lstStyle/>
          <a:p>
            <a:endParaRPr/>
          </a:p>
        </p:txBody>
      </p:sp>
      <p:sp>
        <p:nvSpPr>
          <p:cNvPr id="22" name="bk object 22"/>
          <p:cNvSpPr/>
          <p:nvPr/>
        </p:nvSpPr>
        <p:spPr>
          <a:xfrm>
            <a:off x="795527" y="2213546"/>
            <a:ext cx="182803" cy="182181"/>
          </a:xfrm>
          <a:custGeom>
            <a:avLst/>
            <a:gdLst/>
            <a:ahLst/>
            <a:cxnLst/>
            <a:rect l="l" t="t" r="r" b="b"/>
            <a:pathLst>
              <a:path w="182803" h="182181">
                <a:moveTo>
                  <a:pt x="70954" y="0"/>
                </a:moveTo>
                <a:lnTo>
                  <a:pt x="109855" y="0"/>
                </a:lnTo>
                <a:lnTo>
                  <a:pt x="182803" y="182181"/>
                </a:lnTo>
                <a:lnTo>
                  <a:pt x="142786" y="182181"/>
                </a:lnTo>
                <a:lnTo>
                  <a:pt x="126885" y="140804"/>
                </a:lnTo>
                <a:lnTo>
                  <a:pt x="54063" y="140804"/>
                </a:lnTo>
                <a:lnTo>
                  <a:pt x="39027" y="182181"/>
                </a:lnTo>
                <a:lnTo>
                  <a:pt x="0" y="182181"/>
                </a:lnTo>
                <a:lnTo>
                  <a:pt x="70954" y="0"/>
                </a:lnTo>
                <a:close/>
              </a:path>
            </a:pathLst>
          </a:custGeom>
          <a:ln w="9143">
            <a:solidFill>
              <a:srgbClr val="D2533C"/>
            </a:solidFill>
          </a:ln>
        </p:spPr>
        <p:txBody>
          <a:bodyPr wrap="square" lIns="0" tIns="0" rIns="0" bIns="0" rtlCol="0">
            <a:spAutoFit/>
          </a:bodyPr>
          <a:lstStyle/>
          <a:p>
            <a:endParaRPr/>
          </a:p>
        </p:txBody>
      </p:sp>
      <p:sp>
        <p:nvSpPr>
          <p:cNvPr id="23" name="bk object 23"/>
          <p:cNvSpPr/>
          <p:nvPr/>
        </p:nvSpPr>
        <p:spPr>
          <a:xfrm>
            <a:off x="637028" y="2715768"/>
            <a:ext cx="605027" cy="579119"/>
          </a:xfrm>
          <a:prstGeom prst="rect">
            <a:avLst/>
          </a:prstGeom>
          <a:blipFill>
            <a:blip r:embed="rId4" cstate="print"/>
            <a:stretch>
              <a:fillRect/>
            </a:stretch>
          </a:blipFill>
        </p:spPr>
        <p:txBody>
          <a:bodyPr wrap="square" lIns="0" tIns="0" rIns="0" bIns="0" rtlCol="0">
            <a:spAutoFit/>
          </a:bodyPr>
          <a:lstStyle/>
          <a:p>
            <a:endParaRPr/>
          </a:p>
        </p:txBody>
      </p:sp>
      <p:sp>
        <p:nvSpPr>
          <p:cNvPr id="24" name="bk object 24"/>
          <p:cNvSpPr/>
          <p:nvPr/>
        </p:nvSpPr>
        <p:spPr>
          <a:xfrm>
            <a:off x="891540" y="2715768"/>
            <a:ext cx="420623" cy="579119"/>
          </a:xfrm>
          <a:prstGeom prst="rect">
            <a:avLst/>
          </a:prstGeom>
          <a:blipFill>
            <a:blip r:embed="rId3" cstate="print"/>
            <a:stretch>
              <a:fillRect/>
            </a:stretch>
          </a:blipFill>
        </p:spPr>
        <p:txBody>
          <a:bodyPr wrap="square" lIns="0" tIns="0" rIns="0" bIns="0" rtlCol="0">
            <a:spAutoFit/>
          </a:bodyPr>
          <a:lstStyle/>
          <a:p>
            <a:endParaRPr/>
          </a:p>
        </p:txBody>
      </p:sp>
      <p:sp>
        <p:nvSpPr>
          <p:cNvPr id="25" name="bk object 25"/>
          <p:cNvSpPr/>
          <p:nvPr/>
        </p:nvSpPr>
        <p:spPr>
          <a:xfrm>
            <a:off x="814171" y="2864104"/>
            <a:ext cx="218947" cy="182181"/>
          </a:xfrm>
          <a:custGeom>
            <a:avLst/>
            <a:gdLst/>
            <a:ahLst/>
            <a:cxnLst/>
            <a:rect l="l" t="t" r="r" b="b"/>
            <a:pathLst>
              <a:path w="218947" h="182181">
                <a:moveTo>
                  <a:pt x="218947" y="147256"/>
                </a:moveTo>
                <a:lnTo>
                  <a:pt x="184022" y="147256"/>
                </a:lnTo>
                <a:lnTo>
                  <a:pt x="184022" y="182181"/>
                </a:lnTo>
                <a:lnTo>
                  <a:pt x="218947" y="182181"/>
                </a:lnTo>
                <a:lnTo>
                  <a:pt x="218947" y="147256"/>
                </a:lnTo>
                <a:close/>
              </a:path>
              <a:path w="218947" h="182181">
                <a:moveTo>
                  <a:pt x="72821" y="0"/>
                </a:moveTo>
                <a:lnTo>
                  <a:pt x="0" y="0"/>
                </a:lnTo>
                <a:lnTo>
                  <a:pt x="0" y="182181"/>
                </a:lnTo>
                <a:lnTo>
                  <a:pt x="75922" y="182034"/>
                </a:lnTo>
                <a:lnTo>
                  <a:pt x="122141" y="176918"/>
                </a:lnTo>
                <a:lnTo>
                  <a:pt x="147307" y="151485"/>
                </a:lnTo>
                <a:lnTo>
                  <a:pt x="36779" y="151485"/>
                </a:lnTo>
                <a:lnTo>
                  <a:pt x="36779" y="102768"/>
                </a:lnTo>
                <a:lnTo>
                  <a:pt x="143410" y="102768"/>
                </a:lnTo>
                <a:lnTo>
                  <a:pt x="140463" y="98208"/>
                </a:lnTo>
                <a:lnTo>
                  <a:pt x="130601" y="90604"/>
                </a:lnTo>
                <a:lnTo>
                  <a:pt x="118059" y="85369"/>
                </a:lnTo>
                <a:lnTo>
                  <a:pt x="125920" y="81813"/>
                </a:lnTo>
                <a:lnTo>
                  <a:pt x="132156" y="76466"/>
                </a:lnTo>
                <a:lnTo>
                  <a:pt x="134745" y="72453"/>
                </a:lnTo>
                <a:lnTo>
                  <a:pt x="36779" y="72453"/>
                </a:lnTo>
                <a:lnTo>
                  <a:pt x="36779" y="30327"/>
                </a:lnTo>
                <a:lnTo>
                  <a:pt x="141467" y="30327"/>
                </a:lnTo>
                <a:lnTo>
                  <a:pt x="134340" y="18199"/>
                </a:lnTo>
                <a:lnTo>
                  <a:pt x="100027" y="1113"/>
                </a:lnTo>
                <a:lnTo>
                  <a:pt x="88124" y="277"/>
                </a:lnTo>
                <a:lnTo>
                  <a:pt x="72821" y="0"/>
                </a:lnTo>
                <a:close/>
              </a:path>
              <a:path w="218947" h="182181">
                <a:moveTo>
                  <a:pt x="143410" y="102768"/>
                </a:moveTo>
                <a:lnTo>
                  <a:pt x="36779" y="102768"/>
                </a:lnTo>
                <a:lnTo>
                  <a:pt x="76835" y="102899"/>
                </a:lnTo>
                <a:lnTo>
                  <a:pt x="90619" y="103749"/>
                </a:lnTo>
                <a:lnTo>
                  <a:pt x="114579" y="134086"/>
                </a:lnTo>
                <a:lnTo>
                  <a:pt x="112852" y="139242"/>
                </a:lnTo>
                <a:lnTo>
                  <a:pt x="105981" y="146951"/>
                </a:lnTo>
                <a:lnTo>
                  <a:pt x="101523" y="149377"/>
                </a:lnTo>
                <a:lnTo>
                  <a:pt x="96062" y="150368"/>
                </a:lnTo>
                <a:lnTo>
                  <a:pt x="92494" y="151117"/>
                </a:lnTo>
                <a:lnTo>
                  <a:pt x="84086" y="151485"/>
                </a:lnTo>
                <a:lnTo>
                  <a:pt x="147307" y="151485"/>
                </a:lnTo>
                <a:lnTo>
                  <a:pt x="148999" y="148476"/>
                </a:lnTo>
                <a:lnTo>
                  <a:pt x="151578" y="137421"/>
                </a:lnTo>
                <a:lnTo>
                  <a:pt x="152041" y="121965"/>
                </a:lnTo>
                <a:lnTo>
                  <a:pt x="148399" y="110487"/>
                </a:lnTo>
                <a:lnTo>
                  <a:pt x="143410" y="102768"/>
                </a:lnTo>
                <a:close/>
              </a:path>
              <a:path w="218947" h="182181">
                <a:moveTo>
                  <a:pt x="141467" y="30327"/>
                </a:moveTo>
                <a:lnTo>
                  <a:pt x="36779" y="30327"/>
                </a:lnTo>
                <a:lnTo>
                  <a:pt x="67130" y="30350"/>
                </a:lnTo>
                <a:lnTo>
                  <a:pt x="81582" y="30544"/>
                </a:lnTo>
                <a:lnTo>
                  <a:pt x="107861" y="45440"/>
                </a:lnTo>
                <a:lnTo>
                  <a:pt x="107861" y="56959"/>
                </a:lnTo>
                <a:lnTo>
                  <a:pt x="60883" y="72453"/>
                </a:lnTo>
                <a:lnTo>
                  <a:pt x="134745" y="72453"/>
                </a:lnTo>
                <a:lnTo>
                  <a:pt x="141350" y="62217"/>
                </a:lnTo>
                <a:lnTo>
                  <a:pt x="143649" y="54394"/>
                </a:lnTo>
                <a:lnTo>
                  <a:pt x="143649" y="37985"/>
                </a:lnTo>
                <a:lnTo>
                  <a:pt x="141795" y="30886"/>
                </a:lnTo>
                <a:lnTo>
                  <a:pt x="141467" y="30327"/>
                </a:lnTo>
                <a:close/>
              </a:path>
            </a:pathLst>
          </a:custGeom>
          <a:solidFill>
            <a:srgbClr val="F3F2DC"/>
          </a:solidFill>
        </p:spPr>
        <p:txBody>
          <a:bodyPr wrap="square" lIns="0" tIns="0" rIns="0" bIns="0" rtlCol="0">
            <a:spAutoFit/>
          </a:bodyPr>
          <a:lstStyle/>
          <a:p>
            <a:endParaRPr/>
          </a:p>
        </p:txBody>
      </p:sp>
      <p:sp>
        <p:nvSpPr>
          <p:cNvPr id="26" name="bk object 26"/>
          <p:cNvSpPr/>
          <p:nvPr/>
        </p:nvSpPr>
        <p:spPr>
          <a:xfrm>
            <a:off x="998194" y="3011360"/>
            <a:ext cx="34925" cy="34925"/>
          </a:xfrm>
          <a:custGeom>
            <a:avLst/>
            <a:gdLst/>
            <a:ahLst/>
            <a:cxnLst/>
            <a:rect l="l" t="t" r="r" b="b"/>
            <a:pathLst>
              <a:path w="34925" h="34925">
                <a:moveTo>
                  <a:pt x="0" y="0"/>
                </a:moveTo>
                <a:lnTo>
                  <a:pt x="34925" y="0"/>
                </a:lnTo>
                <a:lnTo>
                  <a:pt x="34925" y="34925"/>
                </a:lnTo>
                <a:lnTo>
                  <a:pt x="0" y="34925"/>
                </a:lnTo>
                <a:lnTo>
                  <a:pt x="0" y="0"/>
                </a:lnTo>
                <a:close/>
              </a:path>
            </a:pathLst>
          </a:custGeom>
          <a:ln w="9144">
            <a:solidFill>
              <a:srgbClr val="D2533C"/>
            </a:solidFill>
          </a:ln>
        </p:spPr>
        <p:txBody>
          <a:bodyPr wrap="square" lIns="0" tIns="0" rIns="0" bIns="0" rtlCol="0">
            <a:spAutoFit/>
          </a:bodyPr>
          <a:lstStyle/>
          <a:p>
            <a:endParaRPr/>
          </a:p>
        </p:txBody>
      </p:sp>
      <p:sp>
        <p:nvSpPr>
          <p:cNvPr id="27" name="bk object 27"/>
          <p:cNvSpPr/>
          <p:nvPr/>
        </p:nvSpPr>
        <p:spPr>
          <a:xfrm>
            <a:off x="850950" y="2966872"/>
            <a:ext cx="77800" cy="48717"/>
          </a:xfrm>
          <a:custGeom>
            <a:avLst/>
            <a:gdLst/>
            <a:ahLst/>
            <a:cxnLst/>
            <a:rect l="l" t="t" r="r" b="b"/>
            <a:pathLst>
              <a:path w="77800" h="48717">
                <a:moveTo>
                  <a:pt x="0" y="0"/>
                </a:moveTo>
                <a:lnTo>
                  <a:pt x="0" y="48717"/>
                </a:lnTo>
                <a:lnTo>
                  <a:pt x="34048" y="48717"/>
                </a:lnTo>
                <a:lnTo>
                  <a:pt x="47307" y="48717"/>
                </a:lnTo>
                <a:lnTo>
                  <a:pt x="55714" y="48348"/>
                </a:lnTo>
                <a:lnTo>
                  <a:pt x="59283" y="47599"/>
                </a:lnTo>
                <a:lnTo>
                  <a:pt x="64744" y="46608"/>
                </a:lnTo>
                <a:lnTo>
                  <a:pt x="69202" y="44183"/>
                </a:lnTo>
                <a:lnTo>
                  <a:pt x="72643" y="40335"/>
                </a:lnTo>
                <a:lnTo>
                  <a:pt x="76072" y="36474"/>
                </a:lnTo>
                <a:lnTo>
                  <a:pt x="77800" y="31318"/>
                </a:lnTo>
                <a:lnTo>
                  <a:pt x="77800" y="24853"/>
                </a:lnTo>
                <a:lnTo>
                  <a:pt x="77800" y="19392"/>
                </a:lnTo>
                <a:lnTo>
                  <a:pt x="40056" y="131"/>
                </a:lnTo>
                <a:lnTo>
                  <a:pt x="0" y="0"/>
                </a:lnTo>
                <a:close/>
              </a:path>
            </a:pathLst>
          </a:custGeom>
          <a:ln w="9144">
            <a:solidFill>
              <a:srgbClr val="D2533C"/>
            </a:solidFill>
          </a:ln>
        </p:spPr>
        <p:txBody>
          <a:bodyPr wrap="square" lIns="0" tIns="0" rIns="0" bIns="0" rtlCol="0">
            <a:spAutoFit/>
          </a:bodyPr>
          <a:lstStyle/>
          <a:p>
            <a:endParaRPr/>
          </a:p>
        </p:txBody>
      </p:sp>
      <p:sp>
        <p:nvSpPr>
          <p:cNvPr id="28" name="bk object 28"/>
          <p:cNvSpPr/>
          <p:nvPr/>
        </p:nvSpPr>
        <p:spPr>
          <a:xfrm>
            <a:off x="850950" y="2894431"/>
            <a:ext cx="71081" cy="42125"/>
          </a:xfrm>
          <a:custGeom>
            <a:avLst/>
            <a:gdLst/>
            <a:ahLst/>
            <a:cxnLst/>
            <a:rect l="l" t="t" r="r" b="b"/>
            <a:pathLst>
              <a:path w="71081" h="42125">
                <a:moveTo>
                  <a:pt x="0" y="0"/>
                </a:moveTo>
                <a:lnTo>
                  <a:pt x="0" y="42125"/>
                </a:lnTo>
                <a:lnTo>
                  <a:pt x="24104" y="42125"/>
                </a:lnTo>
                <a:lnTo>
                  <a:pt x="62077" y="38582"/>
                </a:lnTo>
                <a:lnTo>
                  <a:pt x="71081" y="26631"/>
                </a:lnTo>
                <a:lnTo>
                  <a:pt x="71081" y="20751"/>
                </a:lnTo>
                <a:lnTo>
                  <a:pt x="71081" y="15112"/>
                </a:lnTo>
                <a:lnTo>
                  <a:pt x="69532" y="10540"/>
                </a:lnTo>
                <a:lnTo>
                  <a:pt x="66420" y="7010"/>
                </a:lnTo>
                <a:lnTo>
                  <a:pt x="63322" y="3492"/>
                </a:lnTo>
                <a:lnTo>
                  <a:pt x="58699" y="1358"/>
                </a:lnTo>
                <a:lnTo>
                  <a:pt x="52565" y="609"/>
                </a:lnTo>
                <a:lnTo>
                  <a:pt x="44803" y="216"/>
                </a:lnTo>
                <a:lnTo>
                  <a:pt x="30350" y="22"/>
                </a:lnTo>
                <a:lnTo>
                  <a:pt x="0" y="0"/>
                </a:lnTo>
                <a:close/>
              </a:path>
            </a:pathLst>
          </a:custGeom>
          <a:ln w="9144">
            <a:solidFill>
              <a:srgbClr val="D2533C"/>
            </a:solidFill>
          </a:ln>
        </p:spPr>
        <p:txBody>
          <a:bodyPr wrap="square" lIns="0" tIns="0" rIns="0" bIns="0" rtlCol="0">
            <a:spAutoFit/>
          </a:bodyPr>
          <a:lstStyle/>
          <a:p>
            <a:endParaRPr/>
          </a:p>
        </p:txBody>
      </p:sp>
      <p:sp>
        <p:nvSpPr>
          <p:cNvPr id="29" name="bk object 29"/>
          <p:cNvSpPr/>
          <p:nvPr/>
        </p:nvSpPr>
        <p:spPr>
          <a:xfrm>
            <a:off x="814171" y="2864104"/>
            <a:ext cx="152041" cy="182181"/>
          </a:xfrm>
          <a:custGeom>
            <a:avLst/>
            <a:gdLst/>
            <a:ahLst/>
            <a:cxnLst/>
            <a:rect l="l" t="t" r="r" b="b"/>
            <a:pathLst>
              <a:path w="152041" h="182181">
                <a:moveTo>
                  <a:pt x="0" y="0"/>
                </a:moveTo>
                <a:lnTo>
                  <a:pt x="72821" y="0"/>
                </a:lnTo>
                <a:lnTo>
                  <a:pt x="88124" y="277"/>
                </a:lnTo>
                <a:lnTo>
                  <a:pt x="129679" y="13131"/>
                </a:lnTo>
                <a:lnTo>
                  <a:pt x="138061" y="24536"/>
                </a:lnTo>
                <a:lnTo>
                  <a:pt x="141795" y="30886"/>
                </a:lnTo>
                <a:lnTo>
                  <a:pt x="143649" y="37985"/>
                </a:lnTo>
                <a:lnTo>
                  <a:pt x="143649" y="45859"/>
                </a:lnTo>
                <a:lnTo>
                  <a:pt x="143649" y="54394"/>
                </a:lnTo>
                <a:lnTo>
                  <a:pt x="118059" y="85369"/>
                </a:lnTo>
                <a:lnTo>
                  <a:pt x="130601" y="90604"/>
                </a:lnTo>
                <a:lnTo>
                  <a:pt x="140463" y="98208"/>
                </a:lnTo>
                <a:lnTo>
                  <a:pt x="148399" y="110487"/>
                </a:lnTo>
                <a:lnTo>
                  <a:pt x="152041" y="121965"/>
                </a:lnTo>
                <a:lnTo>
                  <a:pt x="151578" y="137421"/>
                </a:lnTo>
                <a:lnTo>
                  <a:pt x="122141" y="176918"/>
                </a:lnTo>
                <a:lnTo>
                  <a:pt x="75922" y="182034"/>
                </a:lnTo>
                <a:lnTo>
                  <a:pt x="0" y="182181"/>
                </a:lnTo>
                <a:lnTo>
                  <a:pt x="0" y="0"/>
                </a:lnTo>
                <a:close/>
              </a:path>
            </a:pathLst>
          </a:custGeom>
          <a:ln w="9143">
            <a:solidFill>
              <a:srgbClr val="D2533C"/>
            </a:solidFill>
          </a:ln>
        </p:spPr>
        <p:txBody>
          <a:bodyPr wrap="square" lIns="0" tIns="0" rIns="0" bIns="0" rtlCol="0">
            <a:spAutoFit/>
          </a:bodyPr>
          <a:lstStyle/>
          <a:p>
            <a:endParaRPr/>
          </a:p>
        </p:txBody>
      </p:sp>
      <p:sp>
        <p:nvSpPr>
          <p:cNvPr id="30" name="bk object 30"/>
          <p:cNvSpPr/>
          <p:nvPr/>
        </p:nvSpPr>
        <p:spPr>
          <a:xfrm>
            <a:off x="637028" y="3438144"/>
            <a:ext cx="605027" cy="579119"/>
          </a:xfrm>
          <a:prstGeom prst="rect">
            <a:avLst/>
          </a:prstGeom>
          <a:blipFill>
            <a:blip r:embed="rId5" cstate="print"/>
            <a:stretch>
              <a:fillRect/>
            </a:stretch>
          </a:blipFill>
        </p:spPr>
        <p:txBody>
          <a:bodyPr wrap="square" lIns="0" tIns="0" rIns="0" bIns="0" rtlCol="0">
            <a:spAutoFit/>
          </a:bodyPr>
          <a:lstStyle/>
          <a:p>
            <a:endParaRPr/>
          </a:p>
        </p:txBody>
      </p:sp>
      <p:sp>
        <p:nvSpPr>
          <p:cNvPr id="31" name="bk object 31"/>
          <p:cNvSpPr/>
          <p:nvPr/>
        </p:nvSpPr>
        <p:spPr>
          <a:xfrm>
            <a:off x="891540" y="3438144"/>
            <a:ext cx="420623" cy="579119"/>
          </a:xfrm>
          <a:prstGeom prst="rect">
            <a:avLst/>
          </a:prstGeom>
          <a:blipFill>
            <a:blip r:embed="rId3" cstate="print"/>
            <a:stretch>
              <a:fillRect/>
            </a:stretch>
          </a:blipFill>
        </p:spPr>
        <p:txBody>
          <a:bodyPr wrap="square" lIns="0" tIns="0" rIns="0" bIns="0" rtlCol="0">
            <a:spAutoFit/>
          </a:bodyPr>
          <a:lstStyle/>
          <a:p>
            <a:endParaRPr/>
          </a:p>
        </p:txBody>
      </p:sp>
      <p:sp>
        <p:nvSpPr>
          <p:cNvPr id="32" name="bk object 32"/>
          <p:cNvSpPr/>
          <p:nvPr/>
        </p:nvSpPr>
        <p:spPr>
          <a:xfrm>
            <a:off x="808016" y="3613505"/>
            <a:ext cx="225102" cy="156930"/>
          </a:xfrm>
          <a:custGeom>
            <a:avLst/>
            <a:gdLst/>
            <a:ahLst/>
            <a:cxnLst/>
            <a:rect l="l" t="t" r="r" b="b"/>
            <a:pathLst>
              <a:path w="225102" h="156930">
                <a:moveTo>
                  <a:pt x="225102" y="118897"/>
                </a:moveTo>
                <a:lnTo>
                  <a:pt x="190177" y="118897"/>
                </a:lnTo>
                <a:lnTo>
                  <a:pt x="190177" y="153822"/>
                </a:lnTo>
                <a:lnTo>
                  <a:pt x="225102" y="153822"/>
                </a:lnTo>
                <a:lnTo>
                  <a:pt x="225102" y="118897"/>
                </a:lnTo>
                <a:close/>
              </a:path>
              <a:path w="225102" h="156930">
                <a:moveTo>
                  <a:pt x="84818" y="-31470"/>
                </a:moveTo>
                <a:lnTo>
                  <a:pt x="39742" y="-19115"/>
                </a:lnTo>
                <a:lnTo>
                  <a:pt x="12549" y="8158"/>
                </a:lnTo>
                <a:lnTo>
                  <a:pt x="352" y="58295"/>
                </a:lnTo>
                <a:lnTo>
                  <a:pt x="0" y="75724"/>
                </a:lnTo>
                <a:lnTo>
                  <a:pt x="1833" y="89219"/>
                </a:lnTo>
                <a:lnTo>
                  <a:pt x="24354" y="133600"/>
                </a:lnTo>
                <a:lnTo>
                  <a:pt x="69443" y="155997"/>
                </a:lnTo>
                <a:lnTo>
                  <a:pt x="83468" y="156930"/>
                </a:lnTo>
                <a:lnTo>
                  <a:pt x="97226" y="155932"/>
                </a:lnTo>
                <a:lnTo>
                  <a:pt x="140441" y="133566"/>
                </a:lnTo>
                <a:lnTo>
                  <a:pt x="146337" y="125434"/>
                </a:lnTo>
                <a:lnTo>
                  <a:pt x="79852" y="125434"/>
                </a:lnTo>
                <a:lnTo>
                  <a:pt x="68231" y="123203"/>
                </a:lnTo>
                <a:lnTo>
                  <a:pt x="39799" y="85915"/>
                </a:lnTo>
                <a:lnTo>
                  <a:pt x="37741" y="52864"/>
                </a:lnTo>
                <a:lnTo>
                  <a:pt x="39456" y="40440"/>
                </a:lnTo>
                <a:lnTo>
                  <a:pt x="59043" y="6667"/>
                </a:lnTo>
                <a:lnTo>
                  <a:pt x="84579" y="0"/>
                </a:lnTo>
                <a:lnTo>
                  <a:pt x="147768" y="0"/>
                </a:lnTo>
                <a:lnTo>
                  <a:pt x="143720" y="-5946"/>
                </a:lnTo>
                <a:lnTo>
                  <a:pt x="133890" y="-16199"/>
                </a:lnTo>
                <a:lnTo>
                  <a:pt x="123441" y="-22879"/>
                </a:lnTo>
                <a:lnTo>
                  <a:pt x="111780" y="-27651"/>
                </a:lnTo>
                <a:lnTo>
                  <a:pt x="98906" y="-30516"/>
                </a:lnTo>
                <a:lnTo>
                  <a:pt x="84818" y="-31470"/>
                </a:lnTo>
                <a:close/>
              </a:path>
              <a:path w="225102" h="156930">
                <a:moveTo>
                  <a:pt x="119217" y="97952"/>
                </a:moveTo>
                <a:lnTo>
                  <a:pt x="113329" y="108952"/>
                </a:lnTo>
                <a:lnTo>
                  <a:pt x="104654" y="118401"/>
                </a:lnTo>
                <a:lnTo>
                  <a:pt x="93787" y="123706"/>
                </a:lnTo>
                <a:lnTo>
                  <a:pt x="79852" y="125434"/>
                </a:lnTo>
                <a:lnTo>
                  <a:pt x="146337" y="125434"/>
                </a:lnTo>
                <a:lnTo>
                  <a:pt x="147659" y="123611"/>
                </a:lnTo>
                <a:lnTo>
                  <a:pt x="153607" y="111792"/>
                </a:lnTo>
                <a:lnTo>
                  <a:pt x="158262" y="98145"/>
                </a:lnTo>
                <a:lnTo>
                  <a:pt x="119217" y="97952"/>
                </a:lnTo>
                <a:close/>
              </a:path>
              <a:path w="225102" h="156930">
                <a:moveTo>
                  <a:pt x="147768" y="0"/>
                </a:moveTo>
                <a:lnTo>
                  <a:pt x="84579" y="0"/>
                </a:lnTo>
                <a:lnTo>
                  <a:pt x="97291" y="2326"/>
                </a:lnTo>
                <a:lnTo>
                  <a:pt x="108426" y="8632"/>
                </a:lnTo>
                <a:lnTo>
                  <a:pt x="116561" y="18204"/>
                </a:lnTo>
                <a:lnTo>
                  <a:pt x="121356" y="30543"/>
                </a:lnTo>
                <a:lnTo>
                  <a:pt x="155716" y="15425"/>
                </a:lnTo>
                <a:lnTo>
                  <a:pt x="150758" y="4392"/>
                </a:lnTo>
                <a:lnTo>
                  <a:pt x="147768" y="0"/>
                </a:lnTo>
                <a:close/>
              </a:path>
            </a:pathLst>
          </a:custGeom>
          <a:solidFill>
            <a:srgbClr val="F3F2DC"/>
          </a:solidFill>
        </p:spPr>
        <p:txBody>
          <a:bodyPr wrap="square" lIns="0" tIns="0" rIns="0" bIns="0" rtlCol="0">
            <a:spAutoFit/>
          </a:bodyPr>
          <a:lstStyle/>
          <a:p>
            <a:endParaRPr/>
          </a:p>
        </p:txBody>
      </p:sp>
      <p:sp>
        <p:nvSpPr>
          <p:cNvPr id="33" name="bk object 33"/>
          <p:cNvSpPr/>
          <p:nvPr/>
        </p:nvSpPr>
        <p:spPr>
          <a:xfrm>
            <a:off x="998194" y="3732403"/>
            <a:ext cx="34925" cy="34925"/>
          </a:xfrm>
          <a:custGeom>
            <a:avLst/>
            <a:gdLst/>
            <a:ahLst/>
            <a:cxnLst/>
            <a:rect l="l" t="t" r="r" b="b"/>
            <a:pathLst>
              <a:path w="34925" h="34925">
                <a:moveTo>
                  <a:pt x="0" y="0"/>
                </a:moveTo>
                <a:lnTo>
                  <a:pt x="34925" y="0"/>
                </a:lnTo>
                <a:lnTo>
                  <a:pt x="34925" y="34925"/>
                </a:lnTo>
                <a:lnTo>
                  <a:pt x="0" y="34925"/>
                </a:lnTo>
                <a:lnTo>
                  <a:pt x="0" y="0"/>
                </a:lnTo>
                <a:close/>
              </a:path>
            </a:pathLst>
          </a:custGeom>
          <a:ln w="9144">
            <a:solidFill>
              <a:srgbClr val="D2533C"/>
            </a:solidFill>
          </a:ln>
        </p:spPr>
        <p:txBody>
          <a:bodyPr wrap="square" lIns="0" tIns="0" rIns="0" bIns="0" rtlCol="0">
            <a:spAutoFit/>
          </a:bodyPr>
          <a:lstStyle/>
          <a:p>
            <a:endParaRPr/>
          </a:p>
        </p:txBody>
      </p:sp>
      <p:sp>
        <p:nvSpPr>
          <p:cNvPr id="34" name="bk object 34"/>
          <p:cNvSpPr/>
          <p:nvPr/>
        </p:nvSpPr>
        <p:spPr>
          <a:xfrm>
            <a:off x="808016" y="3582034"/>
            <a:ext cx="158262" cy="188401"/>
          </a:xfrm>
          <a:custGeom>
            <a:avLst/>
            <a:gdLst/>
            <a:ahLst/>
            <a:cxnLst/>
            <a:rect l="l" t="t" r="r" b="b"/>
            <a:pathLst>
              <a:path w="158262" h="188401">
                <a:moveTo>
                  <a:pt x="84818" y="0"/>
                </a:moveTo>
                <a:lnTo>
                  <a:pt x="123441" y="8591"/>
                </a:lnTo>
                <a:lnTo>
                  <a:pt x="150758" y="35863"/>
                </a:lnTo>
                <a:lnTo>
                  <a:pt x="155716" y="46896"/>
                </a:lnTo>
                <a:lnTo>
                  <a:pt x="121356" y="62014"/>
                </a:lnTo>
                <a:lnTo>
                  <a:pt x="116549" y="49644"/>
                </a:lnTo>
                <a:lnTo>
                  <a:pt x="108426" y="40103"/>
                </a:lnTo>
                <a:lnTo>
                  <a:pt x="97291" y="33797"/>
                </a:lnTo>
                <a:lnTo>
                  <a:pt x="84579" y="31470"/>
                </a:lnTo>
                <a:lnTo>
                  <a:pt x="70562" y="33126"/>
                </a:lnTo>
                <a:lnTo>
                  <a:pt x="43221" y="60383"/>
                </a:lnTo>
                <a:lnTo>
                  <a:pt x="37741" y="84335"/>
                </a:lnTo>
                <a:lnTo>
                  <a:pt x="38172" y="102717"/>
                </a:lnTo>
                <a:lnTo>
                  <a:pt x="57342" y="148539"/>
                </a:lnTo>
                <a:lnTo>
                  <a:pt x="79852" y="156905"/>
                </a:lnTo>
                <a:lnTo>
                  <a:pt x="93787" y="155177"/>
                </a:lnTo>
                <a:lnTo>
                  <a:pt x="104654" y="149872"/>
                </a:lnTo>
                <a:lnTo>
                  <a:pt x="113329" y="140423"/>
                </a:lnTo>
                <a:lnTo>
                  <a:pt x="119217" y="129423"/>
                </a:lnTo>
                <a:lnTo>
                  <a:pt x="158262" y="129616"/>
                </a:lnTo>
                <a:lnTo>
                  <a:pt x="140417" y="165071"/>
                </a:lnTo>
                <a:lnTo>
                  <a:pt x="97226" y="187403"/>
                </a:lnTo>
                <a:lnTo>
                  <a:pt x="83468" y="188401"/>
                </a:lnTo>
                <a:lnTo>
                  <a:pt x="69443" y="187468"/>
                </a:lnTo>
                <a:lnTo>
                  <a:pt x="24315" y="165037"/>
                </a:lnTo>
                <a:lnTo>
                  <a:pt x="1833" y="120690"/>
                </a:lnTo>
                <a:lnTo>
                  <a:pt x="0" y="107195"/>
                </a:lnTo>
                <a:lnTo>
                  <a:pt x="352" y="89766"/>
                </a:lnTo>
                <a:lnTo>
                  <a:pt x="7899" y="49675"/>
                </a:lnTo>
                <a:lnTo>
                  <a:pt x="39742" y="12355"/>
                </a:lnTo>
                <a:lnTo>
                  <a:pt x="74771" y="470"/>
                </a:lnTo>
                <a:lnTo>
                  <a:pt x="84818" y="0"/>
                </a:lnTo>
                <a:close/>
              </a:path>
            </a:pathLst>
          </a:custGeom>
          <a:ln w="9144">
            <a:solidFill>
              <a:srgbClr val="D2533C"/>
            </a:solidFill>
          </a:ln>
        </p:spPr>
        <p:txBody>
          <a:bodyPr wrap="square" lIns="0" tIns="0" rIns="0" bIns="0" rtlCol="0">
            <a:spAutoFit/>
          </a:bodyPr>
          <a:lstStyle/>
          <a:p>
            <a:endParaRPr/>
          </a:p>
        </p:txBody>
      </p:sp>
      <p:sp>
        <p:nvSpPr>
          <p:cNvPr id="35" name="bk object 35"/>
          <p:cNvSpPr/>
          <p:nvPr/>
        </p:nvSpPr>
        <p:spPr>
          <a:xfrm>
            <a:off x="637028" y="4123943"/>
            <a:ext cx="605027" cy="579119"/>
          </a:xfrm>
          <a:prstGeom prst="rect">
            <a:avLst/>
          </a:prstGeom>
          <a:blipFill>
            <a:blip r:embed="rId6" cstate="print"/>
            <a:stretch>
              <a:fillRect/>
            </a:stretch>
          </a:blipFill>
        </p:spPr>
        <p:txBody>
          <a:bodyPr wrap="square" lIns="0" tIns="0" rIns="0" bIns="0" rtlCol="0">
            <a:spAutoFit/>
          </a:bodyPr>
          <a:lstStyle/>
          <a:p>
            <a:endParaRPr/>
          </a:p>
        </p:txBody>
      </p:sp>
      <p:sp>
        <p:nvSpPr>
          <p:cNvPr id="36" name="bk object 36"/>
          <p:cNvSpPr/>
          <p:nvPr/>
        </p:nvSpPr>
        <p:spPr>
          <a:xfrm>
            <a:off x="891540" y="4123943"/>
            <a:ext cx="420623" cy="579119"/>
          </a:xfrm>
          <a:prstGeom prst="rect">
            <a:avLst/>
          </a:prstGeom>
          <a:blipFill>
            <a:blip r:embed="rId3" cstate="print"/>
            <a:stretch>
              <a:fillRect/>
            </a:stretch>
          </a:blipFill>
        </p:spPr>
        <p:txBody>
          <a:bodyPr wrap="square" lIns="0" tIns="0" rIns="0" bIns="0" rtlCol="0">
            <a:spAutoFit/>
          </a:bodyPr>
          <a:lstStyle/>
          <a:p>
            <a:endParaRPr/>
          </a:p>
        </p:txBody>
      </p:sp>
      <p:sp>
        <p:nvSpPr>
          <p:cNvPr id="37" name="bk object 37"/>
          <p:cNvSpPr/>
          <p:nvPr/>
        </p:nvSpPr>
        <p:spPr>
          <a:xfrm>
            <a:off x="813917" y="4270946"/>
            <a:ext cx="219202" cy="182181"/>
          </a:xfrm>
          <a:custGeom>
            <a:avLst/>
            <a:gdLst/>
            <a:ahLst/>
            <a:cxnLst/>
            <a:rect l="l" t="t" r="r" b="b"/>
            <a:pathLst>
              <a:path w="219202" h="182181">
                <a:moveTo>
                  <a:pt x="219202" y="147256"/>
                </a:moveTo>
                <a:lnTo>
                  <a:pt x="184277" y="147256"/>
                </a:lnTo>
                <a:lnTo>
                  <a:pt x="184277" y="182181"/>
                </a:lnTo>
                <a:lnTo>
                  <a:pt x="219202" y="182181"/>
                </a:lnTo>
                <a:lnTo>
                  <a:pt x="219202" y="147256"/>
                </a:lnTo>
                <a:close/>
              </a:path>
              <a:path w="219202" h="182181">
                <a:moveTo>
                  <a:pt x="67233" y="0"/>
                </a:moveTo>
                <a:lnTo>
                  <a:pt x="0" y="0"/>
                </a:lnTo>
                <a:lnTo>
                  <a:pt x="0" y="182181"/>
                </a:lnTo>
                <a:lnTo>
                  <a:pt x="70369" y="182178"/>
                </a:lnTo>
                <a:lnTo>
                  <a:pt x="119181" y="170298"/>
                </a:lnTo>
                <a:lnTo>
                  <a:pt x="137415" y="151485"/>
                </a:lnTo>
                <a:lnTo>
                  <a:pt x="36791" y="151485"/>
                </a:lnTo>
                <a:lnTo>
                  <a:pt x="36791" y="30822"/>
                </a:lnTo>
                <a:lnTo>
                  <a:pt x="137498" y="30822"/>
                </a:lnTo>
                <a:lnTo>
                  <a:pt x="136714" y="29452"/>
                </a:lnTo>
                <a:lnTo>
                  <a:pt x="94644" y="1847"/>
                </a:lnTo>
                <a:lnTo>
                  <a:pt x="82376" y="461"/>
                </a:lnTo>
                <a:lnTo>
                  <a:pt x="67233" y="0"/>
                </a:lnTo>
                <a:close/>
              </a:path>
              <a:path w="219202" h="182181">
                <a:moveTo>
                  <a:pt x="137498" y="30822"/>
                </a:moveTo>
                <a:lnTo>
                  <a:pt x="36791" y="30822"/>
                </a:lnTo>
                <a:lnTo>
                  <a:pt x="60148" y="30867"/>
                </a:lnTo>
                <a:lnTo>
                  <a:pt x="74436" y="31404"/>
                </a:lnTo>
                <a:lnTo>
                  <a:pt x="108496" y="51244"/>
                </a:lnTo>
                <a:lnTo>
                  <a:pt x="114484" y="100980"/>
                </a:lnTo>
                <a:lnTo>
                  <a:pt x="113262" y="114053"/>
                </a:lnTo>
                <a:lnTo>
                  <a:pt x="92456" y="148259"/>
                </a:lnTo>
                <a:lnTo>
                  <a:pt x="74523" y="151485"/>
                </a:lnTo>
                <a:lnTo>
                  <a:pt x="137415" y="151485"/>
                </a:lnTo>
                <a:lnTo>
                  <a:pt x="152202" y="105202"/>
                </a:lnTo>
                <a:lnTo>
                  <a:pt x="152716" y="90438"/>
                </a:lnTo>
                <a:lnTo>
                  <a:pt x="152158" y="78671"/>
                </a:lnTo>
                <a:lnTo>
                  <a:pt x="150556" y="66916"/>
                </a:lnTo>
                <a:lnTo>
                  <a:pt x="147602" y="54417"/>
                </a:lnTo>
                <a:lnTo>
                  <a:pt x="142988" y="40419"/>
                </a:lnTo>
                <a:lnTo>
                  <a:pt x="137498" y="30822"/>
                </a:lnTo>
                <a:close/>
              </a:path>
            </a:pathLst>
          </a:custGeom>
          <a:solidFill>
            <a:srgbClr val="F3F2DC"/>
          </a:solidFill>
        </p:spPr>
        <p:txBody>
          <a:bodyPr wrap="square" lIns="0" tIns="0" rIns="0" bIns="0" rtlCol="0">
            <a:spAutoFit/>
          </a:bodyPr>
          <a:lstStyle/>
          <a:p>
            <a:endParaRPr/>
          </a:p>
        </p:txBody>
      </p:sp>
      <p:sp>
        <p:nvSpPr>
          <p:cNvPr id="38" name="bk object 38"/>
          <p:cNvSpPr/>
          <p:nvPr/>
        </p:nvSpPr>
        <p:spPr>
          <a:xfrm>
            <a:off x="998194" y="4418203"/>
            <a:ext cx="34925" cy="34925"/>
          </a:xfrm>
          <a:custGeom>
            <a:avLst/>
            <a:gdLst/>
            <a:ahLst/>
            <a:cxnLst/>
            <a:rect l="l" t="t" r="r" b="b"/>
            <a:pathLst>
              <a:path w="34925" h="34925">
                <a:moveTo>
                  <a:pt x="0" y="0"/>
                </a:moveTo>
                <a:lnTo>
                  <a:pt x="34925" y="0"/>
                </a:lnTo>
                <a:lnTo>
                  <a:pt x="34925" y="34925"/>
                </a:lnTo>
                <a:lnTo>
                  <a:pt x="0" y="34925"/>
                </a:lnTo>
                <a:lnTo>
                  <a:pt x="0" y="0"/>
                </a:lnTo>
                <a:close/>
              </a:path>
            </a:pathLst>
          </a:custGeom>
          <a:ln w="9144">
            <a:solidFill>
              <a:srgbClr val="D2533C"/>
            </a:solidFill>
          </a:ln>
        </p:spPr>
        <p:txBody>
          <a:bodyPr wrap="square" lIns="0" tIns="0" rIns="0" bIns="0" rtlCol="0">
            <a:spAutoFit/>
          </a:bodyPr>
          <a:lstStyle/>
          <a:p>
            <a:endParaRPr/>
          </a:p>
        </p:txBody>
      </p:sp>
      <p:sp>
        <p:nvSpPr>
          <p:cNvPr id="39" name="bk object 39"/>
          <p:cNvSpPr/>
          <p:nvPr/>
        </p:nvSpPr>
        <p:spPr>
          <a:xfrm>
            <a:off x="850709" y="4301769"/>
            <a:ext cx="77692" cy="120662"/>
          </a:xfrm>
          <a:custGeom>
            <a:avLst/>
            <a:gdLst/>
            <a:ahLst/>
            <a:cxnLst/>
            <a:rect l="l" t="t" r="r" b="b"/>
            <a:pathLst>
              <a:path w="77692" h="120662">
                <a:moveTo>
                  <a:pt x="0" y="0"/>
                </a:moveTo>
                <a:lnTo>
                  <a:pt x="0" y="120662"/>
                </a:lnTo>
                <a:lnTo>
                  <a:pt x="27457" y="120662"/>
                </a:lnTo>
                <a:lnTo>
                  <a:pt x="37731" y="120662"/>
                </a:lnTo>
                <a:lnTo>
                  <a:pt x="45148" y="120078"/>
                </a:lnTo>
                <a:lnTo>
                  <a:pt x="49707" y="118922"/>
                </a:lnTo>
                <a:lnTo>
                  <a:pt x="55664" y="117436"/>
                </a:lnTo>
                <a:lnTo>
                  <a:pt x="60617" y="114909"/>
                </a:lnTo>
                <a:lnTo>
                  <a:pt x="64554" y="111340"/>
                </a:lnTo>
                <a:lnTo>
                  <a:pt x="68491" y="107784"/>
                </a:lnTo>
                <a:lnTo>
                  <a:pt x="71704" y="101917"/>
                </a:lnTo>
                <a:lnTo>
                  <a:pt x="74180" y="93764"/>
                </a:lnTo>
                <a:lnTo>
                  <a:pt x="76470" y="83230"/>
                </a:lnTo>
                <a:lnTo>
                  <a:pt x="77692" y="70157"/>
                </a:lnTo>
                <a:lnTo>
                  <a:pt x="77503" y="51968"/>
                </a:lnTo>
                <a:lnTo>
                  <a:pt x="68224" y="14541"/>
                </a:lnTo>
                <a:lnTo>
                  <a:pt x="63741" y="10312"/>
                </a:lnTo>
                <a:lnTo>
                  <a:pt x="59270" y="6083"/>
                </a:lnTo>
                <a:lnTo>
                  <a:pt x="53593" y="3225"/>
                </a:lnTo>
                <a:lnTo>
                  <a:pt x="46723" y="1739"/>
                </a:lnTo>
                <a:lnTo>
                  <a:pt x="37644" y="582"/>
                </a:lnTo>
                <a:lnTo>
                  <a:pt x="23356" y="44"/>
                </a:lnTo>
                <a:lnTo>
                  <a:pt x="0" y="0"/>
                </a:lnTo>
                <a:close/>
              </a:path>
            </a:pathLst>
          </a:custGeom>
          <a:ln w="9144">
            <a:solidFill>
              <a:srgbClr val="D2533C"/>
            </a:solidFill>
          </a:ln>
        </p:spPr>
        <p:txBody>
          <a:bodyPr wrap="square" lIns="0" tIns="0" rIns="0" bIns="0" rtlCol="0">
            <a:spAutoFit/>
          </a:bodyPr>
          <a:lstStyle/>
          <a:p>
            <a:endParaRPr/>
          </a:p>
        </p:txBody>
      </p:sp>
      <p:sp>
        <p:nvSpPr>
          <p:cNvPr id="40" name="bk object 40"/>
          <p:cNvSpPr/>
          <p:nvPr/>
        </p:nvSpPr>
        <p:spPr>
          <a:xfrm>
            <a:off x="813917" y="4270946"/>
            <a:ext cx="152716" cy="182181"/>
          </a:xfrm>
          <a:custGeom>
            <a:avLst/>
            <a:gdLst/>
            <a:ahLst/>
            <a:cxnLst/>
            <a:rect l="l" t="t" r="r" b="b"/>
            <a:pathLst>
              <a:path w="152716" h="182181">
                <a:moveTo>
                  <a:pt x="0" y="0"/>
                </a:moveTo>
                <a:lnTo>
                  <a:pt x="67233" y="0"/>
                </a:lnTo>
                <a:lnTo>
                  <a:pt x="82376" y="461"/>
                </a:lnTo>
                <a:lnTo>
                  <a:pt x="120382" y="12571"/>
                </a:lnTo>
                <a:lnTo>
                  <a:pt x="147602" y="54417"/>
                </a:lnTo>
                <a:lnTo>
                  <a:pt x="152716" y="90438"/>
                </a:lnTo>
                <a:lnTo>
                  <a:pt x="152202" y="105202"/>
                </a:lnTo>
                <a:lnTo>
                  <a:pt x="142559" y="142454"/>
                </a:lnTo>
                <a:lnTo>
                  <a:pt x="107958" y="176100"/>
                </a:lnTo>
                <a:lnTo>
                  <a:pt x="0" y="182181"/>
                </a:lnTo>
                <a:lnTo>
                  <a:pt x="0" y="0"/>
                </a:lnTo>
                <a:close/>
              </a:path>
            </a:pathLst>
          </a:custGeom>
          <a:ln w="9144">
            <a:solidFill>
              <a:srgbClr val="D2533C"/>
            </a:solidFill>
          </a:ln>
        </p:spPr>
        <p:txBody>
          <a:bodyPr wrap="square" lIns="0" tIns="0" rIns="0" bIns="0" rtlCol="0">
            <a:spAutoFit/>
          </a:bodyPr>
          <a:lstStyle/>
          <a:p>
            <a:endParaRPr/>
          </a:p>
        </p:txBody>
      </p:sp>
      <p:sp>
        <p:nvSpPr>
          <p:cNvPr id="41" name="bk object 41"/>
          <p:cNvSpPr/>
          <p:nvPr/>
        </p:nvSpPr>
        <p:spPr>
          <a:xfrm>
            <a:off x="652268" y="4809744"/>
            <a:ext cx="589779" cy="579119"/>
          </a:xfrm>
          <a:prstGeom prst="rect">
            <a:avLst/>
          </a:prstGeom>
          <a:blipFill>
            <a:blip r:embed="rId7" cstate="print"/>
            <a:stretch>
              <a:fillRect/>
            </a:stretch>
          </a:blipFill>
        </p:spPr>
        <p:txBody>
          <a:bodyPr wrap="square" lIns="0" tIns="0" rIns="0" bIns="0" rtlCol="0">
            <a:spAutoFit/>
          </a:bodyPr>
          <a:lstStyle/>
          <a:p>
            <a:endParaRPr/>
          </a:p>
        </p:txBody>
      </p:sp>
      <p:sp>
        <p:nvSpPr>
          <p:cNvPr id="42" name="bk object 42"/>
          <p:cNvSpPr/>
          <p:nvPr/>
        </p:nvSpPr>
        <p:spPr>
          <a:xfrm>
            <a:off x="891540" y="4809744"/>
            <a:ext cx="420623" cy="579119"/>
          </a:xfrm>
          <a:prstGeom prst="rect">
            <a:avLst/>
          </a:prstGeom>
          <a:blipFill>
            <a:blip r:embed="rId3" cstate="print"/>
            <a:stretch>
              <a:fillRect/>
            </a:stretch>
          </a:blipFill>
        </p:spPr>
        <p:txBody>
          <a:bodyPr wrap="square" lIns="0" tIns="0" rIns="0" bIns="0" rtlCol="0">
            <a:spAutoFit/>
          </a:bodyPr>
          <a:lstStyle/>
          <a:p>
            <a:endParaRPr/>
          </a:p>
        </p:txBody>
      </p:sp>
      <p:sp>
        <p:nvSpPr>
          <p:cNvPr id="43" name="bk object 43"/>
          <p:cNvSpPr/>
          <p:nvPr/>
        </p:nvSpPr>
        <p:spPr>
          <a:xfrm>
            <a:off x="829284" y="5121465"/>
            <a:ext cx="203834" cy="0"/>
          </a:xfrm>
          <a:custGeom>
            <a:avLst/>
            <a:gdLst/>
            <a:ahLst/>
            <a:cxnLst/>
            <a:rect l="l" t="t" r="r" b="b"/>
            <a:pathLst>
              <a:path w="203834">
                <a:moveTo>
                  <a:pt x="0" y="0"/>
                </a:moveTo>
                <a:lnTo>
                  <a:pt x="203834" y="0"/>
                </a:lnTo>
              </a:path>
            </a:pathLst>
          </a:custGeom>
          <a:ln w="36195">
            <a:solidFill>
              <a:srgbClr val="F3F2DC"/>
            </a:solidFill>
          </a:ln>
        </p:spPr>
        <p:txBody>
          <a:bodyPr wrap="square" lIns="0" tIns="0" rIns="0" bIns="0" rtlCol="0">
            <a:spAutoFit/>
          </a:bodyPr>
          <a:lstStyle/>
          <a:p>
            <a:endParaRPr/>
          </a:p>
        </p:txBody>
      </p:sp>
      <p:sp>
        <p:nvSpPr>
          <p:cNvPr id="44" name="bk object 44"/>
          <p:cNvSpPr/>
          <p:nvPr/>
        </p:nvSpPr>
        <p:spPr>
          <a:xfrm>
            <a:off x="829284" y="5058409"/>
            <a:ext cx="36779" cy="49530"/>
          </a:xfrm>
          <a:custGeom>
            <a:avLst/>
            <a:gdLst/>
            <a:ahLst/>
            <a:cxnLst/>
            <a:rect l="l" t="t" r="r" b="b"/>
            <a:pathLst>
              <a:path w="36779" h="49529">
                <a:moveTo>
                  <a:pt x="0" y="24765"/>
                </a:moveTo>
                <a:lnTo>
                  <a:pt x="36779" y="24765"/>
                </a:lnTo>
              </a:path>
            </a:pathLst>
          </a:custGeom>
          <a:ln w="50800">
            <a:solidFill>
              <a:srgbClr val="F3F2DC"/>
            </a:solidFill>
          </a:ln>
        </p:spPr>
        <p:txBody>
          <a:bodyPr wrap="square" lIns="0" tIns="0" rIns="0" bIns="0" rtlCol="0">
            <a:spAutoFit/>
          </a:bodyPr>
          <a:lstStyle/>
          <a:p>
            <a:endParaRPr/>
          </a:p>
        </p:txBody>
      </p:sp>
      <p:sp>
        <p:nvSpPr>
          <p:cNvPr id="45" name="bk object 45"/>
          <p:cNvSpPr/>
          <p:nvPr/>
        </p:nvSpPr>
        <p:spPr>
          <a:xfrm>
            <a:off x="829284" y="5043170"/>
            <a:ext cx="128244" cy="0"/>
          </a:xfrm>
          <a:custGeom>
            <a:avLst/>
            <a:gdLst/>
            <a:ahLst/>
            <a:cxnLst/>
            <a:rect l="l" t="t" r="r" b="b"/>
            <a:pathLst>
              <a:path w="128244">
                <a:moveTo>
                  <a:pt x="0" y="0"/>
                </a:moveTo>
                <a:lnTo>
                  <a:pt x="128244" y="0"/>
                </a:lnTo>
              </a:path>
            </a:pathLst>
          </a:custGeom>
          <a:ln w="31749">
            <a:solidFill>
              <a:srgbClr val="F3F2DC"/>
            </a:solidFill>
          </a:ln>
        </p:spPr>
        <p:txBody>
          <a:bodyPr wrap="square" lIns="0" tIns="0" rIns="0" bIns="0" rtlCol="0">
            <a:spAutoFit/>
          </a:bodyPr>
          <a:lstStyle/>
          <a:p>
            <a:endParaRPr/>
          </a:p>
        </p:txBody>
      </p:sp>
      <p:sp>
        <p:nvSpPr>
          <p:cNvPr id="46" name="bk object 46"/>
          <p:cNvSpPr/>
          <p:nvPr/>
        </p:nvSpPr>
        <p:spPr>
          <a:xfrm>
            <a:off x="829284" y="4987290"/>
            <a:ext cx="36779" cy="40640"/>
          </a:xfrm>
          <a:custGeom>
            <a:avLst/>
            <a:gdLst/>
            <a:ahLst/>
            <a:cxnLst/>
            <a:rect l="l" t="t" r="r" b="b"/>
            <a:pathLst>
              <a:path w="36779" h="40640">
                <a:moveTo>
                  <a:pt x="0" y="20320"/>
                </a:moveTo>
                <a:lnTo>
                  <a:pt x="36779" y="20320"/>
                </a:lnTo>
              </a:path>
            </a:pathLst>
          </a:custGeom>
          <a:ln w="41910">
            <a:solidFill>
              <a:srgbClr val="F3F2DC"/>
            </a:solidFill>
          </a:ln>
        </p:spPr>
        <p:txBody>
          <a:bodyPr wrap="square" lIns="0" tIns="0" rIns="0" bIns="0" rtlCol="0">
            <a:spAutoFit/>
          </a:bodyPr>
          <a:lstStyle/>
          <a:p>
            <a:endParaRPr/>
          </a:p>
        </p:txBody>
      </p:sp>
      <p:sp>
        <p:nvSpPr>
          <p:cNvPr id="47" name="bk object 47"/>
          <p:cNvSpPr/>
          <p:nvPr/>
        </p:nvSpPr>
        <p:spPr>
          <a:xfrm>
            <a:off x="829284" y="4972050"/>
            <a:ext cx="135077" cy="0"/>
          </a:xfrm>
          <a:custGeom>
            <a:avLst/>
            <a:gdLst/>
            <a:ahLst/>
            <a:cxnLst/>
            <a:rect l="l" t="t" r="r" b="b"/>
            <a:pathLst>
              <a:path w="135077">
                <a:moveTo>
                  <a:pt x="0" y="0"/>
                </a:moveTo>
                <a:lnTo>
                  <a:pt x="135077" y="0"/>
                </a:lnTo>
              </a:path>
            </a:pathLst>
          </a:custGeom>
          <a:ln w="31750">
            <a:solidFill>
              <a:srgbClr val="F3F2DC"/>
            </a:solidFill>
          </a:ln>
        </p:spPr>
        <p:txBody>
          <a:bodyPr wrap="square" lIns="0" tIns="0" rIns="0" bIns="0" rtlCol="0">
            <a:spAutoFit/>
          </a:bodyPr>
          <a:lstStyle/>
          <a:p>
            <a:endParaRPr/>
          </a:p>
        </p:txBody>
      </p:sp>
      <p:sp>
        <p:nvSpPr>
          <p:cNvPr id="48" name="bk object 48"/>
          <p:cNvSpPr/>
          <p:nvPr/>
        </p:nvSpPr>
        <p:spPr>
          <a:xfrm>
            <a:off x="998194" y="5104003"/>
            <a:ext cx="34925" cy="34925"/>
          </a:xfrm>
          <a:custGeom>
            <a:avLst/>
            <a:gdLst/>
            <a:ahLst/>
            <a:cxnLst/>
            <a:rect l="l" t="t" r="r" b="b"/>
            <a:pathLst>
              <a:path w="34925" h="34925">
                <a:moveTo>
                  <a:pt x="0" y="0"/>
                </a:moveTo>
                <a:lnTo>
                  <a:pt x="34925" y="0"/>
                </a:lnTo>
                <a:lnTo>
                  <a:pt x="34925" y="34925"/>
                </a:lnTo>
                <a:lnTo>
                  <a:pt x="0" y="34925"/>
                </a:lnTo>
                <a:lnTo>
                  <a:pt x="0" y="0"/>
                </a:lnTo>
                <a:close/>
              </a:path>
            </a:pathLst>
          </a:custGeom>
          <a:ln w="9144">
            <a:solidFill>
              <a:srgbClr val="D2533C"/>
            </a:solidFill>
          </a:ln>
        </p:spPr>
        <p:txBody>
          <a:bodyPr wrap="square" lIns="0" tIns="0" rIns="0" bIns="0" rtlCol="0">
            <a:spAutoFit/>
          </a:bodyPr>
          <a:lstStyle/>
          <a:p>
            <a:endParaRPr/>
          </a:p>
        </p:txBody>
      </p:sp>
      <p:sp>
        <p:nvSpPr>
          <p:cNvPr id="49" name="bk object 49"/>
          <p:cNvSpPr/>
          <p:nvPr/>
        </p:nvSpPr>
        <p:spPr>
          <a:xfrm>
            <a:off x="829284" y="4956746"/>
            <a:ext cx="138556" cy="182181"/>
          </a:xfrm>
          <a:custGeom>
            <a:avLst/>
            <a:gdLst/>
            <a:ahLst/>
            <a:cxnLst/>
            <a:rect l="l" t="t" r="r" b="b"/>
            <a:pathLst>
              <a:path w="138556" h="182181">
                <a:moveTo>
                  <a:pt x="0" y="0"/>
                </a:moveTo>
                <a:lnTo>
                  <a:pt x="135077" y="0"/>
                </a:lnTo>
                <a:lnTo>
                  <a:pt x="135077" y="30822"/>
                </a:lnTo>
                <a:lnTo>
                  <a:pt x="36779" y="30822"/>
                </a:lnTo>
                <a:lnTo>
                  <a:pt x="36779" y="71208"/>
                </a:lnTo>
                <a:lnTo>
                  <a:pt x="128244" y="71208"/>
                </a:lnTo>
                <a:lnTo>
                  <a:pt x="128244" y="101904"/>
                </a:lnTo>
                <a:lnTo>
                  <a:pt x="36779" y="101904"/>
                </a:lnTo>
                <a:lnTo>
                  <a:pt x="36779" y="151485"/>
                </a:lnTo>
                <a:lnTo>
                  <a:pt x="138556" y="151485"/>
                </a:lnTo>
                <a:lnTo>
                  <a:pt x="138556" y="182181"/>
                </a:lnTo>
                <a:lnTo>
                  <a:pt x="0" y="182181"/>
                </a:lnTo>
                <a:lnTo>
                  <a:pt x="0" y="0"/>
                </a:lnTo>
                <a:close/>
              </a:path>
            </a:pathLst>
          </a:custGeom>
          <a:ln w="9144">
            <a:solidFill>
              <a:srgbClr val="D2533C"/>
            </a:solidFill>
          </a:ln>
        </p:spPr>
        <p:txBody>
          <a:bodyPr wrap="square" lIns="0" tIns="0" rIns="0" bIns="0" rtlCol="0">
            <a:spAutoFit/>
          </a:bodyPr>
          <a:lstStyle/>
          <a:p>
            <a:endParaRPr/>
          </a:p>
        </p:txBody>
      </p:sp>
      <p:sp>
        <p:nvSpPr>
          <p:cNvPr id="2" name="Holder 2"/>
          <p:cNvSpPr>
            <a:spLocks noGrp="1"/>
          </p:cNvSpPr>
          <p:nvPr>
            <p:ph type="title"/>
          </p:nvPr>
        </p:nvSpPr>
        <p:spPr/>
        <p:txBody>
          <a:bodyPr lIns="0" tIns="0" rIns="0" bIns="0"/>
          <a:lstStyle>
            <a:lvl1pPr>
              <a:defRPr sz="4000">
                <a:solidFill>
                  <a:srgbClr val="D2533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9/26/2014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93A299"/>
          </a:solidFill>
        </p:spPr>
        <p:txBody>
          <a:bodyPr wrap="square" lIns="0" tIns="0" rIns="0" bIns="0" rtlCol="0">
            <a:spAutoFit/>
          </a:bodyPr>
          <a:lstStyle/>
          <a:p>
            <a:endParaRPr/>
          </a:p>
        </p:txBody>
      </p:sp>
      <p:sp>
        <p:nvSpPr>
          <p:cNvPr id="17" name="bk object 17"/>
          <p:cNvSpPr/>
          <p:nvPr/>
        </p:nvSpPr>
        <p:spPr>
          <a:xfrm>
            <a:off x="3857241" y="2261616"/>
            <a:ext cx="1010401" cy="1917191"/>
          </a:xfrm>
          <a:prstGeom prst="rect">
            <a:avLst/>
          </a:prstGeom>
          <a:blipFill>
            <a:blip r:embed="rId2" cstate="print"/>
            <a:stretch>
              <a:fillRect/>
            </a:stretch>
          </a:blipFill>
        </p:spPr>
        <p:txBody>
          <a:bodyPr wrap="square" lIns="0" tIns="0" rIns="0" bIns="0" rtlCol="0">
            <a:spAutoFit/>
          </a:bodyPr>
          <a:lstStyle/>
          <a:p>
            <a:endParaRPr/>
          </a:p>
        </p:txBody>
      </p:sp>
      <p:sp>
        <p:nvSpPr>
          <p:cNvPr id="18" name="bk object 18"/>
          <p:cNvSpPr/>
          <p:nvPr/>
        </p:nvSpPr>
        <p:spPr>
          <a:xfrm>
            <a:off x="3886200" y="2286000"/>
            <a:ext cx="914400" cy="1828800"/>
          </a:xfrm>
          <a:custGeom>
            <a:avLst/>
            <a:gdLst/>
            <a:ahLst/>
            <a:cxnLst/>
            <a:rect l="l" t="t" r="r" b="b"/>
            <a:pathLst>
              <a:path w="914400" h="1828800">
                <a:moveTo>
                  <a:pt x="0" y="0"/>
                </a:moveTo>
                <a:lnTo>
                  <a:pt x="914400" y="1828800"/>
                </a:lnTo>
              </a:path>
            </a:pathLst>
          </a:custGeom>
          <a:ln w="19050">
            <a:solidFill>
              <a:srgbClr val="35404C"/>
            </a:solidFill>
          </a:ln>
        </p:spPr>
        <p:txBody>
          <a:bodyPr wrap="square" lIns="0" tIns="0" rIns="0" bIns="0" rtlCol="0">
            <a:spAutoFit/>
          </a:bodyPr>
          <a:lstStyle/>
          <a:p>
            <a:endParaRPr/>
          </a:p>
        </p:txBody>
      </p:sp>
      <p:sp>
        <p:nvSpPr>
          <p:cNvPr id="19" name="bk object 19"/>
          <p:cNvSpPr/>
          <p:nvPr/>
        </p:nvSpPr>
        <p:spPr>
          <a:xfrm>
            <a:off x="3857241" y="3176016"/>
            <a:ext cx="1010401" cy="1917191"/>
          </a:xfrm>
          <a:prstGeom prst="rect">
            <a:avLst/>
          </a:prstGeom>
          <a:blipFill>
            <a:blip r:embed="rId2" cstate="print"/>
            <a:stretch>
              <a:fillRect/>
            </a:stretch>
          </a:blipFill>
        </p:spPr>
        <p:txBody>
          <a:bodyPr wrap="square" lIns="0" tIns="0" rIns="0" bIns="0" rtlCol="0">
            <a:spAutoFit/>
          </a:bodyPr>
          <a:lstStyle/>
          <a:p>
            <a:endParaRPr/>
          </a:p>
        </p:txBody>
      </p:sp>
      <p:sp>
        <p:nvSpPr>
          <p:cNvPr id="20" name="bk object 20"/>
          <p:cNvSpPr/>
          <p:nvPr/>
        </p:nvSpPr>
        <p:spPr>
          <a:xfrm>
            <a:off x="3886200" y="3200400"/>
            <a:ext cx="914400" cy="1828800"/>
          </a:xfrm>
          <a:custGeom>
            <a:avLst/>
            <a:gdLst/>
            <a:ahLst/>
            <a:cxnLst/>
            <a:rect l="l" t="t" r="r" b="b"/>
            <a:pathLst>
              <a:path w="914400" h="1828800">
                <a:moveTo>
                  <a:pt x="0" y="0"/>
                </a:moveTo>
                <a:lnTo>
                  <a:pt x="914400" y="1828800"/>
                </a:lnTo>
              </a:path>
            </a:pathLst>
          </a:custGeom>
          <a:ln w="19050">
            <a:solidFill>
              <a:srgbClr val="35404C"/>
            </a:solidFill>
          </a:ln>
        </p:spPr>
        <p:txBody>
          <a:bodyPr wrap="square" lIns="0" tIns="0" rIns="0" bIns="0" rtlCol="0">
            <a:spAutoFit/>
          </a:bodyPr>
          <a:lstStyle/>
          <a:p>
            <a:endParaRPr/>
          </a:p>
        </p:txBody>
      </p:sp>
      <p:sp>
        <p:nvSpPr>
          <p:cNvPr id="21" name="bk object 21"/>
          <p:cNvSpPr/>
          <p:nvPr/>
        </p:nvSpPr>
        <p:spPr>
          <a:xfrm>
            <a:off x="3858765" y="3172965"/>
            <a:ext cx="1007363" cy="1007363"/>
          </a:xfrm>
          <a:prstGeom prst="rect">
            <a:avLst/>
          </a:prstGeom>
          <a:blipFill>
            <a:blip r:embed="rId3" cstate="print"/>
            <a:stretch>
              <a:fillRect/>
            </a:stretch>
          </a:blipFill>
        </p:spPr>
        <p:txBody>
          <a:bodyPr wrap="square" lIns="0" tIns="0" rIns="0" bIns="0" rtlCol="0">
            <a:spAutoFit/>
          </a:bodyPr>
          <a:lstStyle/>
          <a:p>
            <a:endParaRPr/>
          </a:p>
        </p:txBody>
      </p:sp>
      <p:sp>
        <p:nvSpPr>
          <p:cNvPr id="22" name="bk object 22"/>
          <p:cNvSpPr/>
          <p:nvPr/>
        </p:nvSpPr>
        <p:spPr>
          <a:xfrm>
            <a:off x="3886200" y="3200400"/>
            <a:ext cx="914400" cy="914400"/>
          </a:xfrm>
          <a:custGeom>
            <a:avLst/>
            <a:gdLst/>
            <a:ahLst/>
            <a:cxnLst/>
            <a:rect l="l" t="t" r="r" b="b"/>
            <a:pathLst>
              <a:path w="914400" h="914400">
                <a:moveTo>
                  <a:pt x="0" y="914400"/>
                </a:moveTo>
                <a:lnTo>
                  <a:pt x="914400" y="0"/>
                </a:lnTo>
              </a:path>
            </a:pathLst>
          </a:custGeom>
          <a:ln w="19050">
            <a:solidFill>
              <a:srgbClr val="35404C"/>
            </a:solidFill>
          </a:ln>
        </p:spPr>
        <p:txBody>
          <a:bodyPr wrap="square" lIns="0" tIns="0" rIns="0" bIns="0" rtlCol="0">
            <a:spAutoFit/>
          </a:bodyPr>
          <a:lstStyle/>
          <a:p>
            <a:endParaRPr/>
          </a:p>
        </p:txBody>
      </p:sp>
      <p:sp>
        <p:nvSpPr>
          <p:cNvPr id="23" name="bk object 23"/>
          <p:cNvSpPr/>
          <p:nvPr/>
        </p:nvSpPr>
        <p:spPr>
          <a:xfrm>
            <a:off x="3858765" y="5001765"/>
            <a:ext cx="1007363" cy="1007363"/>
          </a:xfrm>
          <a:prstGeom prst="rect">
            <a:avLst/>
          </a:prstGeom>
          <a:blipFill>
            <a:blip r:embed="rId4" cstate="print"/>
            <a:stretch>
              <a:fillRect/>
            </a:stretch>
          </a:blipFill>
        </p:spPr>
        <p:txBody>
          <a:bodyPr wrap="square" lIns="0" tIns="0" rIns="0" bIns="0" rtlCol="0">
            <a:spAutoFit/>
          </a:bodyPr>
          <a:lstStyle/>
          <a:p>
            <a:endParaRPr/>
          </a:p>
        </p:txBody>
      </p:sp>
      <p:sp>
        <p:nvSpPr>
          <p:cNvPr id="24" name="bk object 24"/>
          <p:cNvSpPr/>
          <p:nvPr/>
        </p:nvSpPr>
        <p:spPr>
          <a:xfrm>
            <a:off x="3886200" y="5029200"/>
            <a:ext cx="914400" cy="914400"/>
          </a:xfrm>
          <a:custGeom>
            <a:avLst/>
            <a:gdLst/>
            <a:ahLst/>
            <a:cxnLst/>
            <a:rect l="l" t="t" r="r" b="b"/>
            <a:pathLst>
              <a:path w="914400" h="914400">
                <a:moveTo>
                  <a:pt x="0" y="0"/>
                </a:moveTo>
                <a:lnTo>
                  <a:pt x="914400" y="914400"/>
                </a:lnTo>
              </a:path>
            </a:pathLst>
          </a:custGeom>
          <a:ln w="19050">
            <a:solidFill>
              <a:srgbClr val="35404C"/>
            </a:solidFill>
          </a:ln>
        </p:spPr>
        <p:txBody>
          <a:bodyPr wrap="square" lIns="0" tIns="0" rIns="0" bIns="0" rtlCol="0">
            <a:spAutoFit/>
          </a:bodyPr>
          <a:lstStyle/>
          <a:p>
            <a:endParaRPr/>
          </a:p>
        </p:txBody>
      </p:sp>
      <p:sp>
        <p:nvSpPr>
          <p:cNvPr id="25" name="bk object 25"/>
          <p:cNvSpPr/>
          <p:nvPr/>
        </p:nvSpPr>
        <p:spPr>
          <a:xfrm>
            <a:off x="3857244" y="2263139"/>
            <a:ext cx="1011935" cy="3741419"/>
          </a:xfrm>
          <a:prstGeom prst="rect">
            <a:avLst/>
          </a:prstGeom>
          <a:blipFill>
            <a:blip r:embed="rId5" cstate="print"/>
            <a:stretch>
              <a:fillRect/>
            </a:stretch>
          </a:blipFill>
        </p:spPr>
        <p:txBody>
          <a:bodyPr wrap="square" lIns="0" tIns="0" rIns="0" bIns="0" rtlCol="0">
            <a:spAutoFit/>
          </a:bodyPr>
          <a:lstStyle/>
          <a:p>
            <a:endParaRPr/>
          </a:p>
        </p:txBody>
      </p:sp>
      <p:sp>
        <p:nvSpPr>
          <p:cNvPr id="26" name="bk object 26"/>
          <p:cNvSpPr/>
          <p:nvPr/>
        </p:nvSpPr>
        <p:spPr>
          <a:xfrm>
            <a:off x="3886200" y="2286000"/>
            <a:ext cx="914400" cy="3657600"/>
          </a:xfrm>
          <a:custGeom>
            <a:avLst/>
            <a:gdLst/>
            <a:ahLst/>
            <a:cxnLst/>
            <a:rect l="l" t="t" r="r" b="b"/>
            <a:pathLst>
              <a:path w="914400" h="3657600">
                <a:moveTo>
                  <a:pt x="0" y="3657600"/>
                </a:moveTo>
                <a:lnTo>
                  <a:pt x="914400" y="0"/>
                </a:lnTo>
              </a:path>
            </a:pathLst>
          </a:custGeom>
          <a:ln w="19050">
            <a:solidFill>
              <a:srgbClr val="35404C"/>
            </a:solidFill>
          </a:ln>
        </p:spPr>
        <p:txBody>
          <a:bodyPr wrap="square" lIns="0" tIns="0" rIns="0" bIns="0" rtlCol="0">
            <a:spAutoFit/>
          </a:bodyPr>
          <a:lstStyle/>
          <a:p>
            <a:endParaRPr/>
          </a:p>
        </p:txBody>
      </p:sp>
      <p:sp>
        <p:nvSpPr>
          <p:cNvPr id="2" name="Holder 2"/>
          <p:cNvSpPr>
            <a:spLocks noGrp="1"/>
          </p:cNvSpPr>
          <p:nvPr>
            <p:ph type="title"/>
          </p:nvPr>
        </p:nvSpPr>
        <p:spPr/>
        <p:txBody>
          <a:bodyPr lIns="0" tIns="0" rIns="0" bIns="0"/>
          <a:lstStyle>
            <a:lvl1pPr>
              <a:defRPr sz="4000">
                <a:solidFill>
                  <a:srgbClr val="D2533C"/>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946396" y="2093467"/>
            <a:ext cx="3287432" cy="4002601"/>
          </a:xfrm>
          <a:prstGeom prst="rect">
            <a:avLst/>
          </a:prstGeom>
        </p:spPr>
        <p:txBody>
          <a:bodyPr wrap="square" lIns="0" tIns="0" rIns="0" bIns="0">
            <a:spAutoFit/>
          </a:bodyPr>
          <a:lstStyle>
            <a:lvl1pPr>
              <a:defRPr sz="2200">
                <a:solidFill>
                  <a:schemeClr val="bg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9/26/2014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a:solidFill>
                  <a:srgbClr val="D2533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9/26/2014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9/26/2014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Item Match Up">
    <p:spTree>
      <p:nvGrpSpPr>
        <p:cNvPr id="1" name=""/>
        <p:cNvGrpSpPr/>
        <p:nvPr/>
      </p:nvGrpSpPr>
      <p:grpSpPr>
        <a:xfrm>
          <a:off x="0" y="0"/>
          <a:ext cx="0" cy="0"/>
          <a:chOff x="0" y="0"/>
          <a:chExt cx="0" cy="0"/>
        </a:xfrm>
      </p:grpSpPr>
      <p:sp>
        <p:nvSpPr>
          <p:cNvPr id="25" name="Rectangle 4"/>
          <p:cNvSpPr>
            <a:spLocks noGrp="1"/>
          </p:cNvSpPr>
          <p:nvPr>
            <p:ph type="ftr" sz="quarter" idx="11"/>
          </p:nvPr>
        </p:nvSpPr>
        <p:spPr/>
        <p:txBody>
          <a:bodyPr vert="horz"/>
          <a:lstStyle>
            <a:extLst/>
          </a:lstStyle>
          <a:p>
            <a:endParaRPr lang="en-US"/>
          </a:p>
        </p:txBody>
      </p:sp>
      <p:sp>
        <p:nvSpPr>
          <p:cNvPr id="16" name="Rectangle 7"/>
          <p:cNvSpPr>
            <a:spLocks noGrp="1"/>
          </p:cNvSpPr>
          <p:nvPr>
            <p:ph type="body" sz="quarter" idx="13" hasCustomPrompt="1"/>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1</a:t>
            </a:r>
            <a:endParaRPr lang="en-US" dirty="0"/>
          </a:p>
        </p:txBody>
      </p:sp>
      <p:sp>
        <p:nvSpPr>
          <p:cNvPr id="12" name="Rectangle 7"/>
          <p:cNvSpPr>
            <a:spLocks noGrp="1"/>
          </p:cNvSpPr>
          <p:nvPr>
            <p:ph type="body" sz="quarter" idx="14" hasCustomPrompt="1"/>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2</a:t>
            </a:r>
            <a:endParaRPr lang="en-US" dirty="0"/>
          </a:p>
        </p:txBody>
      </p:sp>
      <p:sp>
        <p:nvSpPr>
          <p:cNvPr id="13" name="Rectangle 7"/>
          <p:cNvSpPr>
            <a:spLocks noGrp="1"/>
          </p:cNvSpPr>
          <p:nvPr>
            <p:ph type="body" sz="quarter" idx="15" hasCustomPrompt="1"/>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3</a:t>
            </a:r>
            <a:endParaRPr lang="en-US" dirty="0"/>
          </a:p>
        </p:txBody>
      </p:sp>
      <p:sp>
        <p:nvSpPr>
          <p:cNvPr id="14" name="Rectangle 7"/>
          <p:cNvSpPr>
            <a:spLocks noGrp="1"/>
          </p:cNvSpPr>
          <p:nvPr>
            <p:ph type="body" sz="quarter" idx="16" hasCustomPrompt="1"/>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4</a:t>
            </a:r>
            <a:endParaRPr lang="en-US" dirty="0"/>
          </a:p>
        </p:txBody>
      </p:sp>
      <p:sp>
        <p:nvSpPr>
          <p:cNvPr id="10" name="Rectangle 7"/>
          <p:cNvSpPr>
            <a:spLocks noGrp="1"/>
          </p:cNvSpPr>
          <p:nvPr>
            <p:ph type="body" sz="quarter" idx="17" hasCustomPrompt="1"/>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5</a:t>
            </a:r>
            <a:endParaRPr lang="en-US" dirty="0"/>
          </a:p>
        </p:txBody>
      </p:sp>
      <p:sp>
        <p:nvSpPr>
          <p:cNvPr id="20"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9/26/2014</a:t>
            </a:fld>
            <a:endParaRPr lang="en-US"/>
          </a:p>
        </p:txBody>
      </p:sp>
      <p:sp>
        <p:nvSpPr>
          <p:cNvPr id="15" name="Rectangle 7"/>
          <p:cNvSpPr>
            <a:spLocks noGrp="1"/>
          </p:cNvSpPr>
          <p:nvPr>
            <p:ph type="body" sz="quarter" idx="18" hasCustomPrompt="1"/>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5</a:t>
            </a:r>
            <a:endParaRPr lang="en-US" dirty="0"/>
          </a:p>
        </p:txBody>
      </p:sp>
      <p:sp>
        <p:nvSpPr>
          <p:cNvPr id="17" name="Rectangle 7"/>
          <p:cNvSpPr>
            <a:spLocks noGrp="1"/>
          </p:cNvSpPr>
          <p:nvPr>
            <p:ph type="body" sz="quarter" idx="19" hasCustomPrompt="1"/>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3</a:t>
            </a:r>
            <a:endParaRPr lang="en-US" dirty="0"/>
          </a:p>
        </p:txBody>
      </p:sp>
      <p:sp>
        <p:nvSpPr>
          <p:cNvPr id="18" name="Rectangle 7"/>
          <p:cNvSpPr>
            <a:spLocks noGrp="1"/>
          </p:cNvSpPr>
          <p:nvPr>
            <p:ph type="body" sz="quarter" idx="20" hasCustomPrompt="1"/>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1</a:t>
            </a:r>
            <a:endParaRPr lang="en-US" dirty="0"/>
          </a:p>
        </p:txBody>
      </p:sp>
      <p:sp>
        <p:nvSpPr>
          <p:cNvPr id="19" name="Rectangle 7"/>
          <p:cNvSpPr>
            <a:spLocks noGrp="1"/>
          </p:cNvSpPr>
          <p:nvPr>
            <p:ph type="body" sz="quarter" idx="21" hasCustomPrompt="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2</a:t>
            </a:r>
            <a:endParaRPr lang="en-US" dirty="0"/>
          </a:p>
        </p:txBody>
      </p:sp>
      <p:sp>
        <p:nvSpPr>
          <p:cNvPr id="21" name="Rectangle 7"/>
          <p:cNvSpPr>
            <a:spLocks noGrp="1"/>
          </p:cNvSpPr>
          <p:nvPr>
            <p:ph type="body" sz="quarter" idx="22" hasCustomPrompt="1"/>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4</a:t>
            </a:r>
            <a:endParaRPr lang="en-US" dirty="0"/>
          </a:p>
        </p:txBody>
      </p:sp>
      <p:sp>
        <p:nvSpPr>
          <p:cNvPr id="11" name="Rectangle 2"/>
          <p:cNvSpPr>
            <a:spLocks noGrp="1"/>
          </p:cNvSpPr>
          <p:nvPr>
            <p:ph type="title" hasCustomPrompt="1"/>
          </p:nvPr>
        </p:nvSpPr>
        <p:spPr/>
        <p:txBody>
          <a:bodyPr vert="horz"/>
          <a:lstStyle>
            <a:lvl1pPr algn="l">
              <a:defRPr i="1" baseline="0"/>
            </a:lvl1pPr>
            <a:extLst/>
          </a:lstStyle>
          <a:p>
            <a:r>
              <a:rPr lang="en-US" dirty="0" smtClean="0"/>
              <a:t>Click to type your question</a:t>
            </a:r>
            <a:endParaRPr lang="en-US" dirty="0"/>
          </a:p>
        </p:txBody>
      </p:sp>
      <p:sp>
        <p:nvSpPr>
          <p:cNvPr id="7"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cxnSp>
        <p:nvCxnSpPr>
          <p:cNvPr id="23" name="Straight Connector 23"/>
          <p:cNvCxnSpPr>
            <a:stCxn id="16" idx="3"/>
            <a:endCxn id="18" idx="1"/>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2" idx="3"/>
            <a:endCxn id="19" idx="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Connector 23"/>
          <p:cNvCxnSpPr>
            <a:stCxn id="13" idx="3"/>
            <a:endCxn id="17" idx="1"/>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9" name="Straight Connector 23"/>
          <p:cNvCxnSpPr>
            <a:stCxn id="10" idx="3"/>
            <a:endCxn id="15" idx="1"/>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rue or False Question (Answer: True)">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9/26/2014</a:t>
            </a:fld>
            <a:endParaRPr lang="en-US"/>
          </a:p>
        </p:txBody>
      </p:sp>
      <p:sp>
        <p:nvSpPr>
          <p:cNvPr id="11" name="Rectangle 4"/>
          <p:cNvSpPr>
            <a:spLocks noGrp="1"/>
          </p:cNvSpPr>
          <p:nvPr>
            <p:ph type="ftr" sz="quarter" idx="11"/>
          </p:nvPr>
        </p:nvSpPr>
        <p:spPr/>
        <p:txBody>
          <a:bodyPr vert="horz"/>
          <a:lstStyle>
            <a:extLst/>
          </a:lstStyle>
          <a:p>
            <a:endParaRPr lang="en-US"/>
          </a:p>
        </p:txBody>
      </p:sp>
      <p:sp>
        <p:nvSpPr>
          <p:cNvPr id="10"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27"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8" name="Answer Base"/>
          <p:cNvSpPr txBox="1"/>
          <p:nvPr userDrawn="1"/>
        </p:nvSpPr>
        <p:spPr>
          <a:xfrm>
            <a:off x="182880" y="1676400"/>
            <a:ext cx="8321040" cy="1828800"/>
          </a:xfrm>
          <a:prstGeom prst="rect">
            <a:avLst/>
          </a:prstGeom>
          <a:noFill/>
        </p:spPr>
        <p:txBody>
          <a:bodyPr wrap="square">
            <a:noAutofit/>
          </a:bodyPr>
          <a:lstStyle>
            <a:extLst/>
          </a:lstStyle>
          <a:p>
            <a:pPr marL="0" indent="0" algn="ctr" rtl="0" latinLnBrk="0">
              <a:spcBef>
                <a:spcPct val="20000"/>
              </a:spcBef>
              <a:buNone/>
            </a:pPr>
            <a:r>
              <a:rPr lang="en-US" sz="7200" dirty="0" smtClean="0">
                <a:solidFill>
                  <a:schemeClr val="tx1">
                    <a:alpha val="40000"/>
                  </a:schemeClr>
                </a:solidFill>
              </a:rPr>
              <a:t>TRUE</a:t>
            </a:r>
            <a:r>
              <a:rPr lang="en-US" sz="7200" baseline="0" dirty="0" smtClean="0">
                <a:solidFill>
                  <a:schemeClr val="tx1">
                    <a:alpha val="40000"/>
                  </a:schemeClr>
                </a:solidFill>
              </a:rPr>
              <a:t> </a:t>
            </a:r>
            <a:r>
              <a:rPr lang="en-US" sz="7200" dirty="0" smtClean="0">
                <a:solidFill>
                  <a:schemeClr val="tx1">
                    <a:alpha val="40000"/>
                  </a:schemeClr>
                </a:solidFill>
              </a:rPr>
              <a:t>or FALSE?</a:t>
            </a:r>
            <a:endParaRPr lang="en-US" sz="7200" dirty="0">
              <a:solidFill>
                <a:schemeClr val="tx1">
                  <a:alpha val="40000"/>
                </a:schemeClr>
              </a:solidFill>
            </a:endParaRPr>
          </a:p>
        </p:txBody>
      </p:sp>
      <p:sp>
        <p:nvSpPr>
          <p:cNvPr id="7" name="Answer"/>
          <p:cNvSpPr/>
          <p:nvPr userDrawn="1"/>
        </p:nvSpPr>
        <p:spPr>
          <a:xfrm>
            <a:off x="182880" y="1676400"/>
            <a:ext cx="8321040" cy="1200329"/>
          </a:xfrm>
          <a:prstGeom prst="rect">
            <a:avLst/>
          </a:prstGeom>
        </p:spPr>
        <p:txBody>
          <a:bodyPr wrap="square">
            <a:spAutoFit/>
          </a:bodyPr>
          <a:lstStyle>
            <a:extLst/>
          </a:lstStyle>
          <a:p>
            <a:pPr indent="0" algn="ctr" latinLnBrk="0">
              <a:spcBef>
                <a:spcPct val="20000"/>
              </a:spcBef>
              <a:buNone/>
            </a:pPr>
            <a:r>
              <a:rPr lang="en-US" sz="7200" dirty="0" smtClean="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TRUE </a:t>
            </a:r>
            <a:r>
              <a:rPr lang="en-US" sz="7200" dirty="0" smtClean="0">
                <a:solidFill>
                  <a:prstClr val="white">
                    <a:alpha val="40000"/>
                  </a:prstClr>
                </a:solidFill>
                <a:ea typeface="+mn-ea"/>
                <a:cs typeface="+mn-cs"/>
              </a:rPr>
              <a:t>or FALSE?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7" grpId="0"/>
      <p:bldP spid="7" grpId="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Multiple Choice">
    <p:spTree>
      <p:nvGrpSpPr>
        <p:cNvPr id="1" name=""/>
        <p:cNvGrpSpPr/>
        <p:nvPr/>
      </p:nvGrpSpPr>
      <p:grpSpPr>
        <a:xfrm>
          <a:off x="0" y="0"/>
          <a:ext cx="0" cy="0"/>
          <a:chOff x="0" y="0"/>
          <a:chExt cx="0" cy="0"/>
        </a:xfrm>
      </p:grpSpPr>
      <p:sp>
        <p:nvSpPr>
          <p:cNvPr id="11" name="Rectangle 2"/>
          <p:cNvSpPr>
            <a:spLocks noGrp="1"/>
          </p:cNvSpPr>
          <p:nvPr>
            <p:ph type="title" hasCustomPrompt="1"/>
          </p:nvPr>
        </p:nvSpPr>
        <p:spPr>
          <a:xfrm>
            <a:off x="685800" y="228600"/>
            <a:ext cx="7696200" cy="1371600"/>
          </a:xfrm>
        </p:spPr>
        <p:txBody>
          <a:bodyPr vert="horz"/>
          <a:lstStyle>
            <a:lvl1pPr algn="l">
              <a:defRPr i="1" baseline="0"/>
            </a:lvl1pPr>
            <a:extLst/>
          </a:lstStyle>
          <a:p>
            <a:r>
              <a:rPr lang="en-US" dirty="0" smtClean="0"/>
              <a:t>Click to add question</a:t>
            </a:r>
            <a:endParaRPr lang="en-US" dirty="0"/>
          </a:p>
        </p:txBody>
      </p:sp>
      <p:sp>
        <p:nvSpPr>
          <p:cNvPr id="31"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9/26/2014</a:t>
            </a:fld>
            <a:endParaRPr lang="en-US"/>
          </a:p>
        </p:txBody>
      </p:sp>
      <p:sp>
        <p:nvSpPr>
          <p:cNvPr id="26" name="Rectangle 4"/>
          <p:cNvSpPr>
            <a:spLocks noGrp="1"/>
          </p:cNvSpPr>
          <p:nvPr>
            <p:ph type="ftr" sz="quarter" idx="11"/>
          </p:nvPr>
        </p:nvSpPr>
        <p:spPr/>
        <p:txBody>
          <a:bodyPr vert="horz"/>
          <a:lstStyle>
            <a:extLst/>
          </a:lstStyle>
          <a:p>
            <a:endParaRPr lang="en-US"/>
          </a:p>
        </p:txBody>
      </p:sp>
      <p:sp>
        <p:nvSpPr>
          <p:cNvPr id="9"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10" name="Rectangle 10"/>
          <p:cNvSpPr txBox="1"/>
          <p:nvPr userDrawn="1"/>
        </p:nvSpPr>
        <p:spPr>
          <a:xfrm>
            <a:off x="457200" y="20574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A.</a:t>
            </a:r>
          </a:p>
        </p:txBody>
      </p:sp>
      <p:sp>
        <p:nvSpPr>
          <p:cNvPr id="15" name="Rectangle 13"/>
          <p:cNvSpPr>
            <a:spLocks noGrp="1"/>
          </p:cNvSpPr>
          <p:nvPr>
            <p:ph type="body" sz="quarter" idx="17" hasCustomPrompt="1"/>
          </p:nvPr>
        </p:nvSpPr>
        <p:spPr>
          <a:xfrm>
            <a:off x="1143000" y="48006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6" name="Rectangle 13"/>
          <p:cNvSpPr>
            <a:spLocks noGrp="1"/>
          </p:cNvSpPr>
          <p:nvPr>
            <p:ph type="body" sz="quarter" idx="18" hasCustomPrompt="1"/>
          </p:nvPr>
        </p:nvSpPr>
        <p:spPr>
          <a:xfrm>
            <a:off x="1143000" y="41148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7" name="Rectangle 13"/>
          <p:cNvSpPr>
            <a:spLocks noGrp="1"/>
          </p:cNvSpPr>
          <p:nvPr>
            <p:ph type="body" sz="quarter" idx="19" hasCustomPrompt="1"/>
          </p:nvPr>
        </p:nvSpPr>
        <p:spPr>
          <a:xfrm>
            <a:off x="1143000" y="34290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8" name="Rectangle 13"/>
          <p:cNvSpPr>
            <a:spLocks noGrp="1"/>
          </p:cNvSpPr>
          <p:nvPr>
            <p:ph type="body" sz="quarter" idx="20" hasCustomPrompt="1"/>
          </p:nvPr>
        </p:nvSpPr>
        <p:spPr>
          <a:xfrm>
            <a:off x="1143000" y="27432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9" name="Rectangle 13"/>
          <p:cNvSpPr>
            <a:spLocks noGrp="1"/>
          </p:cNvSpPr>
          <p:nvPr>
            <p:ph type="body" sz="quarter" idx="21" hasCustomPrompt="1"/>
          </p:nvPr>
        </p:nvSpPr>
        <p:spPr>
          <a:xfrm>
            <a:off x="1143000" y="2057400"/>
            <a:ext cx="7086600" cy="457200"/>
          </a:xfrm>
        </p:spPr>
        <p:txBody>
          <a:bodyPr rtlCol="0" anchor="ctr"/>
          <a:lstStyle>
            <a:lvl1pPr marL="0" indent="0">
              <a:buFontTx/>
              <a:buNone/>
              <a:defRPr i="0" baseline="0"/>
            </a:lvl1pPr>
            <a:extLst/>
          </a:lstStyle>
          <a:p>
            <a:pPr lvl="0"/>
            <a:r>
              <a:rPr lang="en-US" dirty="0" smtClean="0"/>
              <a:t>Click to add a correct answer (then rearrange the choices)</a:t>
            </a:r>
            <a:endParaRPr lang="en-US"/>
          </a:p>
        </p:txBody>
      </p:sp>
      <p:sp>
        <p:nvSpPr>
          <p:cNvPr id="13" name="TextBox 12"/>
          <p:cNvSpPr txBox="1"/>
          <p:nvPr userDrawn="1"/>
        </p:nvSpPr>
        <p:spPr>
          <a:xfrm>
            <a:off x="457200" y="2707957"/>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B.</a:t>
            </a:r>
          </a:p>
        </p:txBody>
      </p:sp>
      <p:sp>
        <p:nvSpPr>
          <p:cNvPr id="14" name="TextBox 13"/>
          <p:cNvSpPr txBox="1"/>
          <p:nvPr userDrawn="1"/>
        </p:nvSpPr>
        <p:spPr>
          <a:xfrm>
            <a:off x="457200" y="34290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C.</a:t>
            </a:r>
          </a:p>
        </p:txBody>
      </p:sp>
      <p:sp>
        <p:nvSpPr>
          <p:cNvPr id="20" name="TextBox 19"/>
          <p:cNvSpPr txBox="1"/>
          <p:nvPr userDrawn="1"/>
        </p:nvSpPr>
        <p:spPr>
          <a:xfrm>
            <a:off x="457200" y="41148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D.</a:t>
            </a:r>
          </a:p>
        </p:txBody>
      </p:sp>
      <p:sp>
        <p:nvSpPr>
          <p:cNvPr id="21" name="TextBox 20"/>
          <p:cNvSpPr txBox="1"/>
          <p:nvPr userDrawn="1"/>
        </p:nvSpPr>
        <p:spPr>
          <a:xfrm>
            <a:off x="457200" y="48006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8">
                                            <p:txEl>
                                              <p:pRg st="0" end="0"/>
                                            </p:txEl>
                                          </p:spTgt>
                                        </p:tgtEl>
                                      </p:cBhvr>
                                    </p:animEffect>
                                    <p:set>
                                      <p:cBhvr>
                                        <p:cTn id="7" dur="1" fill="hold">
                                          <p:stCondLst>
                                            <p:cond delay="999"/>
                                          </p:stCondLst>
                                        </p:cTn>
                                        <p:tgtEl>
                                          <p:spTgt spid="18">
                                            <p:txEl>
                                              <p:pRg st="0" end="0"/>
                                            </p:txEl>
                                          </p:spTgt>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16">
                                            <p:txEl>
                                              <p:pRg st="0" end="0"/>
                                            </p:txEl>
                                          </p:spTgt>
                                        </p:tgtEl>
                                      </p:cBhvr>
                                    </p:animEffect>
                                    <p:set>
                                      <p:cBhvr>
                                        <p:cTn id="11" dur="1" fill="hold">
                                          <p:stCondLst>
                                            <p:cond delay="999"/>
                                          </p:stCondLst>
                                        </p:cTn>
                                        <p:tgtEl>
                                          <p:spTgt spid="16">
                                            <p:txEl>
                                              <p:pRg st="0" end="0"/>
                                            </p:txEl>
                                          </p:spTgt>
                                        </p:tgtEl>
                                        <p:attrNameLst>
                                          <p:attrName>style.visibility</p:attrName>
                                        </p:attrNameLst>
                                      </p:cBhvr>
                                      <p:to>
                                        <p:strVal val="hidden"/>
                                      </p:to>
                                    </p:set>
                                  </p:childTnLst>
                                </p:cTn>
                              </p:par>
                            </p:childTnLst>
                          </p:cTn>
                        </p:par>
                        <p:par>
                          <p:cTn id="12" fill="hold">
                            <p:stCondLst>
                              <p:cond delay="2000"/>
                            </p:stCondLst>
                            <p:childTnLst>
                              <p:par>
                                <p:cTn id="13" presetID="10" presetClass="exit" presetSubtype="0" fill="hold" grpId="0" nodeType="afterEffect">
                                  <p:stCondLst>
                                    <p:cond delay="0"/>
                                  </p:stCondLst>
                                  <p:childTnLst>
                                    <p:animEffect transition="out" filter="fade">
                                      <p:cBhvr>
                                        <p:cTn id="14" dur="1000"/>
                                        <p:tgtEl>
                                          <p:spTgt spid="15">
                                            <p:txEl>
                                              <p:pRg st="0" end="0"/>
                                            </p:txEl>
                                          </p:spTgt>
                                        </p:tgtEl>
                                      </p:cBhvr>
                                    </p:animEffect>
                                    <p:set>
                                      <p:cBhvr>
                                        <p:cTn id="15" dur="1" fill="hold">
                                          <p:stCondLst>
                                            <p:cond delay="999"/>
                                          </p:stCondLst>
                                        </p:cTn>
                                        <p:tgtEl>
                                          <p:spTgt spid="15">
                                            <p:txEl>
                                              <p:pRg st="0" end="0"/>
                                            </p:txEl>
                                          </p:spTgt>
                                        </p:tgtEl>
                                        <p:attrNameLst>
                                          <p:attrName>style.visibility</p:attrName>
                                        </p:attrNameLst>
                                      </p:cBhvr>
                                      <p:to>
                                        <p:strVal val="hidden"/>
                                      </p:to>
                                    </p:set>
                                  </p:childTnLst>
                                </p:cTn>
                              </p:par>
                            </p:childTnLst>
                          </p:cTn>
                        </p:par>
                        <p:par>
                          <p:cTn id="16" fill="hold">
                            <p:stCondLst>
                              <p:cond delay="3000"/>
                            </p:stCondLst>
                            <p:childTnLst>
                              <p:par>
                                <p:cTn id="17" presetID="10" presetClass="exit" presetSubtype="0" fill="hold" grpId="0" nodeType="afterEffect">
                                  <p:stCondLst>
                                    <p:cond delay="0"/>
                                  </p:stCondLst>
                                  <p:childTnLst>
                                    <p:animEffect transition="out" filter="fade">
                                      <p:cBhvr>
                                        <p:cTn id="18" dur="1000"/>
                                        <p:tgtEl>
                                          <p:spTgt spid="17">
                                            <p:txEl>
                                              <p:pRg st="0" end="0"/>
                                            </p:txEl>
                                          </p:spTgt>
                                        </p:tgtEl>
                                      </p:cBhvr>
                                    </p:animEffect>
                                    <p:set>
                                      <p:cBhvr>
                                        <p:cTn id="19" dur="1" fill="hold">
                                          <p:stCondLst>
                                            <p:cond delay="999"/>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xit" presetSubtype="0" fill="hold" nodeType="afterEffect">
                  <p:stCondLst>
                    <p:cond delay="0"/>
                  </p:stCondLst>
                  <p:childTnLst>
                    <p:animEffect transition="out" filter="fade">
                      <p:cBhvr>
                        <p:cTn dur="1000"/>
                        <p:tgtEl>
                          <p:spTgt spid="15"/>
                        </p:tgtEl>
                      </p:cBhvr>
                    </p:animEffect>
                    <p:set>
                      <p:cBhvr>
                        <p:cTn dur="1" fill="hold">
                          <p:stCondLst>
                            <p:cond delay="999"/>
                          </p:stCondLst>
                        </p:cTn>
                        <p:tgtEl>
                          <p:spTgt spid="15"/>
                        </p:tgtEl>
                        <p:attrNameLst>
                          <p:attrName>style.visibility</p:attrName>
                        </p:attrNameLst>
                      </p:cBhvr>
                      <p:to>
                        <p:strVal val="hidden"/>
                      </p:to>
                    </p:set>
                  </p:childTnLst>
                </p:cTn>
              </p:par>
            </p:tnLst>
          </p:tmpl>
        </p:tmplLst>
      </p:bldP>
      <p:bldP spid="16" grpId="0" build="p">
        <p:tmplLst>
          <p:tmpl lvl="1">
            <p:tnLst>
              <p:par>
                <p:cTn presetID="10" presetClass="exit" presetSubtype="0" fill="hold" nodeType="afterEffect">
                  <p:stCondLst>
                    <p:cond delay="0"/>
                  </p:stCondLst>
                  <p:childTnLst>
                    <p:animEffect transition="out" filter="fade">
                      <p:cBhvr>
                        <p:cTn dur="1000"/>
                        <p:tgtEl>
                          <p:spTgt spid="16"/>
                        </p:tgtEl>
                      </p:cBhvr>
                    </p:animEffect>
                    <p:set>
                      <p:cBhvr>
                        <p:cTn dur="1" fill="hold">
                          <p:stCondLst>
                            <p:cond delay="999"/>
                          </p:stCondLst>
                        </p:cTn>
                        <p:tgtEl>
                          <p:spTgt spid="16"/>
                        </p:tgtEl>
                        <p:attrNameLst>
                          <p:attrName>style.visibility</p:attrName>
                        </p:attrNameLst>
                      </p:cBhvr>
                      <p:to>
                        <p:strVal val="hidden"/>
                      </p:to>
                    </p:set>
                  </p:childTnLst>
                </p:cTn>
              </p:par>
            </p:tnLst>
          </p:tmpl>
        </p:tmplLst>
      </p:bldP>
      <p:bldP spid="17" grpId="0" build="p">
        <p:tmplLst>
          <p:tmpl lvl="1">
            <p:tnLst>
              <p:par>
                <p:cTn presetID="10" presetClass="exit" presetSubtype="0" fill="hold" nodeType="afterEffect">
                  <p:stCondLst>
                    <p:cond delay="0"/>
                  </p:stCondLst>
                  <p:childTnLst>
                    <p:animEffect transition="out" filter="fade">
                      <p:cBhvr>
                        <p:cTn dur="1000"/>
                        <p:tgtEl>
                          <p:spTgt spid="17"/>
                        </p:tgtEl>
                      </p:cBhvr>
                    </p:animEffect>
                    <p:set>
                      <p:cBhvr>
                        <p:cTn dur="1" fill="hold">
                          <p:stCondLst>
                            <p:cond delay="999"/>
                          </p:stCondLst>
                        </p:cTn>
                        <p:tgtEl>
                          <p:spTgt spid="17"/>
                        </p:tgtEl>
                        <p:attrNameLst>
                          <p:attrName>style.visibility</p:attrName>
                        </p:attrNameLst>
                      </p:cBhvr>
                      <p:to>
                        <p:strVal val="hidden"/>
                      </p:to>
                    </p:set>
                  </p:childTnLst>
                </p:cTn>
              </p:par>
            </p:tnLst>
          </p:tmpl>
        </p:tmplLst>
      </p:bldP>
      <p:bldP spid="18" grpId="0" build="p">
        <p:tmplLst>
          <p:tmpl lvl="1">
            <p:tnLst>
              <p:par>
                <p:cTn presetID="10" presetClass="exit" presetSubtype="0" fill="hold" nodeType="clickEffect">
                  <p:stCondLst>
                    <p:cond delay="0"/>
                  </p:stCondLst>
                  <p:childTnLst>
                    <p:animEffect transition="out" filter="fade">
                      <p:cBhvr>
                        <p:cTn dur="1000"/>
                        <p:tgtEl>
                          <p:spTgt spid="18"/>
                        </p:tgtEl>
                      </p:cBhvr>
                    </p:animEffect>
                    <p:set>
                      <p:cBhvr>
                        <p:cTn dur="1" fill="hold">
                          <p:stCondLst>
                            <p:cond delay="999"/>
                          </p:stCondLst>
                        </p:cTn>
                        <p:tgtEl>
                          <p:spTgt spid="18"/>
                        </p:tgtEl>
                        <p:attrNameLst>
                          <p:attrName>style.visibility</p:attrName>
                        </p:attrNameLst>
                      </p:cBhvr>
                      <p:to>
                        <p:strVal val="hidden"/>
                      </p:to>
                    </p:se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imple Question &amp; Answer">
    <p:spTree>
      <p:nvGrpSpPr>
        <p:cNvPr id="1" name=""/>
        <p:cNvGrpSpPr/>
        <p:nvPr/>
      </p:nvGrpSpPr>
      <p:grpSpPr>
        <a:xfrm>
          <a:off x="0" y="0"/>
          <a:ext cx="0" cy="0"/>
          <a:chOff x="0" y="0"/>
          <a:chExt cx="0" cy="0"/>
        </a:xfrm>
      </p:grpSpPr>
      <p:sp>
        <p:nvSpPr>
          <p:cNvPr id="25"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9/26/2014</a:t>
            </a:fld>
            <a:endParaRPr lang="en-US"/>
          </a:p>
        </p:txBody>
      </p:sp>
      <p:sp>
        <p:nvSpPr>
          <p:cNvPr id="22" name="Rectangle 4"/>
          <p:cNvSpPr>
            <a:spLocks noGrp="1"/>
          </p:cNvSpPr>
          <p:nvPr>
            <p:ph type="ftr" sz="quarter" idx="11"/>
          </p:nvPr>
        </p:nvSpPr>
        <p:spPr/>
        <p:txBody>
          <a:bodyPr vert="horz"/>
          <a:lstStyle>
            <a:extLst/>
          </a:lstStyle>
          <a:p>
            <a:endParaRPr lang="en-US"/>
          </a:p>
        </p:txBody>
      </p:sp>
      <p:sp>
        <p:nvSpPr>
          <p:cNvPr id="31"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4"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13"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smtClean="0"/>
              <a:t>Click to add answer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4"/>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anim calcmode="lin" valueType="num">
                                      <p:cBhvr>
                                        <p:cTn id="11" dur="1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ppt_w</p:attrName>
                        </p:attrNameLst>
                      </p:cBhvr>
                      <p:tavLst>
                        <p:tav tm="0" fmla="#ppt_w*sin(2.5*pi*$)">
                          <p:val>
                            <p:fltVal val="0"/>
                          </p:val>
                        </p:tav>
                        <p:tav tm="100000">
                          <p:val>
                            <p:fltVal val="1"/>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93A299"/>
          </a:solidFill>
        </p:spPr>
        <p:txBody>
          <a:bodyPr wrap="square" lIns="0" tIns="0" rIns="0" bIns="0" rtlCol="0">
            <a:spAutoFit/>
          </a:bodyPr>
          <a:lstStyle/>
          <a:p>
            <a:endParaRPr/>
          </a:p>
        </p:txBody>
      </p:sp>
      <p:sp>
        <p:nvSpPr>
          <p:cNvPr id="2" name="Holder 2"/>
          <p:cNvSpPr>
            <a:spLocks noGrp="1"/>
          </p:cNvSpPr>
          <p:nvPr>
            <p:ph type="title"/>
          </p:nvPr>
        </p:nvSpPr>
        <p:spPr>
          <a:xfrm>
            <a:off x="535940" y="709676"/>
            <a:ext cx="8072119" cy="616963"/>
          </a:xfrm>
          <a:prstGeom prst="rect">
            <a:avLst/>
          </a:prstGeom>
        </p:spPr>
        <p:txBody>
          <a:bodyPr wrap="square" lIns="0" tIns="0" rIns="0" bIns="0">
            <a:spAutoFit/>
          </a:bodyPr>
          <a:lstStyle>
            <a:lvl1pPr>
              <a:defRPr sz="4000">
                <a:solidFill>
                  <a:srgbClr val="D2533C"/>
                </a:solidFill>
                <a:latin typeface="Arial"/>
                <a:cs typeface="Arial"/>
              </a:defRPr>
            </a:lvl1pPr>
          </a:lstStyle>
          <a:p>
            <a:endParaRPr/>
          </a:p>
        </p:txBody>
      </p:sp>
      <p:sp>
        <p:nvSpPr>
          <p:cNvPr id="3" name="Holder 3"/>
          <p:cNvSpPr>
            <a:spLocks noGrp="1"/>
          </p:cNvSpPr>
          <p:nvPr>
            <p:ph type="body" idx="1"/>
          </p:nvPr>
        </p:nvSpPr>
        <p:spPr>
          <a:xfrm>
            <a:off x="884326" y="2019300"/>
            <a:ext cx="7375347" cy="319471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9/26/2014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36.png"/><Relationship Id="rId12" Type="http://schemas.openxmlformats.org/officeDocument/2006/relationships/image" Target="../media/image47.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46.jpg"/><Relationship Id="rId5" Type="http://schemas.openxmlformats.org/officeDocument/2006/relationships/image" Target="../media/image14.png"/><Relationship Id="rId10" Type="http://schemas.openxmlformats.org/officeDocument/2006/relationships/image" Target="../media/image45.png"/><Relationship Id="rId4" Type="http://schemas.openxmlformats.org/officeDocument/2006/relationships/image" Target="../media/image13.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48.jpg"/><Relationship Id="rId5" Type="http://schemas.openxmlformats.org/officeDocument/2006/relationships/image" Target="../media/image14.png"/><Relationship Id="rId10" Type="http://schemas.openxmlformats.org/officeDocument/2006/relationships/image" Target="../media/image45.png"/><Relationship Id="rId4" Type="http://schemas.openxmlformats.org/officeDocument/2006/relationships/image" Target="../media/image13.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49.jpg"/><Relationship Id="rId5" Type="http://schemas.openxmlformats.org/officeDocument/2006/relationships/image" Target="../media/image14.png"/><Relationship Id="rId10" Type="http://schemas.openxmlformats.org/officeDocument/2006/relationships/image" Target="../media/image45.png"/><Relationship Id="rId4" Type="http://schemas.openxmlformats.org/officeDocument/2006/relationships/image" Target="../media/image13.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12.png"/><Relationship Id="rId7" Type="http://schemas.openxmlformats.org/officeDocument/2006/relationships/image" Target="../media/image52.png"/><Relationship Id="rId12" Type="http://schemas.openxmlformats.org/officeDocument/2006/relationships/image" Target="../media/image57.jp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13.png"/><Relationship Id="rId9" Type="http://schemas.openxmlformats.org/officeDocument/2006/relationships/image" Target="../media/image54.png"/><Relationship Id="rId14" Type="http://schemas.openxmlformats.org/officeDocument/2006/relationships/image" Target="../media/image59.jp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62.jpg"/><Relationship Id="rId3" Type="http://schemas.openxmlformats.org/officeDocument/2006/relationships/image" Target="../media/image12.png"/><Relationship Id="rId7" Type="http://schemas.openxmlformats.org/officeDocument/2006/relationships/image" Target="../media/image36.png"/><Relationship Id="rId12"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60.jpg"/><Relationship Id="rId5" Type="http://schemas.openxmlformats.org/officeDocument/2006/relationships/image" Target="../media/image14.png"/><Relationship Id="rId10" Type="http://schemas.openxmlformats.org/officeDocument/2006/relationships/image" Target="../media/image55.png"/><Relationship Id="rId4" Type="http://schemas.openxmlformats.org/officeDocument/2006/relationships/image" Target="../media/image13.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jp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3.png"/><Relationship Id="rId9" Type="http://schemas.openxmlformats.org/officeDocument/2006/relationships/image" Target="../media/image24.png"/><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63.png"/><Relationship Id="rId4" Type="http://schemas.openxmlformats.org/officeDocument/2006/relationships/image" Target="../media/image13.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65.jpg"/><Relationship Id="rId5" Type="http://schemas.openxmlformats.org/officeDocument/2006/relationships/image" Target="../media/image14.png"/><Relationship Id="rId10" Type="http://schemas.openxmlformats.org/officeDocument/2006/relationships/image" Target="../media/image64.png"/><Relationship Id="rId4" Type="http://schemas.openxmlformats.org/officeDocument/2006/relationships/image" Target="../media/image13.pn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4.jp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2.png"/><Relationship Id="rId5" Type="http://schemas.openxmlformats.org/officeDocument/2006/relationships/image" Target="../media/image20.png"/><Relationship Id="rId10" Type="http://schemas.openxmlformats.org/officeDocument/2006/relationships/image" Target="../media/image31.jpg"/><Relationship Id="rId4" Type="http://schemas.openxmlformats.org/officeDocument/2006/relationships/image" Target="../media/image13.png"/><Relationship Id="rId9" Type="http://schemas.openxmlformats.org/officeDocument/2006/relationships/image" Target="../media/image24.png"/><Relationship Id="rId14" Type="http://schemas.openxmlformats.org/officeDocument/2006/relationships/image" Target="../media/image35.jp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0.png"/><Relationship Id="rId3" Type="http://schemas.openxmlformats.org/officeDocument/2006/relationships/image" Target="../media/image12.pn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38.png"/><Relationship Id="rId5" Type="http://schemas.openxmlformats.org/officeDocument/2006/relationships/image" Target="../media/image15.png"/><Relationship Id="rId10" Type="http://schemas.openxmlformats.org/officeDocument/2006/relationships/image" Target="../media/image32.png"/><Relationship Id="rId4" Type="http://schemas.openxmlformats.org/officeDocument/2006/relationships/image" Target="../media/image13.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36.png"/><Relationship Id="rId12" Type="http://schemas.openxmlformats.org/officeDocument/2006/relationships/image" Target="../media/image42.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41.jpg"/><Relationship Id="rId5" Type="http://schemas.openxmlformats.org/officeDocument/2006/relationships/image" Target="../media/image15.png"/><Relationship Id="rId10" Type="http://schemas.openxmlformats.org/officeDocument/2006/relationships/image" Target="../media/image32.png"/><Relationship Id="rId4" Type="http://schemas.openxmlformats.org/officeDocument/2006/relationships/image" Target="../media/image13.pn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43.jpg"/><Relationship Id="rId5" Type="http://schemas.openxmlformats.org/officeDocument/2006/relationships/image" Target="../media/image15.png"/><Relationship Id="rId10" Type="http://schemas.openxmlformats.org/officeDocument/2006/relationships/image" Target="../media/image32.png"/><Relationship Id="rId4" Type="http://schemas.openxmlformats.org/officeDocument/2006/relationships/image" Target="../media/image13.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3490" y="113055"/>
            <a:ext cx="7649895" cy="6668744"/>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p:nvPr/>
        </p:nvSpPr>
        <p:spPr>
          <a:xfrm>
            <a:off x="228600" y="113055"/>
            <a:ext cx="459917" cy="6668744"/>
          </a:xfrm>
          <a:custGeom>
            <a:avLst/>
            <a:gdLst/>
            <a:ahLst/>
            <a:cxnLst/>
            <a:rect l="l" t="t" r="r" b="b"/>
            <a:pathLst>
              <a:path w="459917" h="6668744">
                <a:moveTo>
                  <a:pt x="0" y="0"/>
                </a:moveTo>
                <a:lnTo>
                  <a:pt x="459917" y="0"/>
                </a:lnTo>
                <a:lnTo>
                  <a:pt x="459917" y="6668744"/>
                </a:lnTo>
                <a:lnTo>
                  <a:pt x="0" y="6668744"/>
                </a:lnTo>
                <a:lnTo>
                  <a:pt x="0" y="0"/>
                </a:lnTo>
                <a:close/>
              </a:path>
            </a:pathLst>
          </a:custGeom>
          <a:solidFill>
            <a:srgbClr val="93A299"/>
          </a:solidFill>
        </p:spPr>
        <p:txBody>
          <a:bodyPr wrap="square" lIns="0" tIns="0" rIns="0" bIns="0" rtlCol="0">
            <a:spAutoFit/>
          </a:bodyPr>
          <a:lstStyle/>
          <a:p>
            <a:endParaRPr/>
          </a:p>
        </p:txBody>
      </p:sp>
      <p:sp>
        <p:nvSpPr>
          <p:cNvPr id="4" name="object 4"/>
          <p:cNvSpPr/>
          <p:nvPr/>
        </p:nvSpPr>
        <p:spPr>
          <a:xfrm>
            <a:off x="391810"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 name="object 5"/>
          <p:cNvSpPr/>
          <p:nvPr/>
        </p:nvSpPr>
        <p:spPr>
          <a:xfrm>
            <a:off x="391810"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 name="object 6"/>
          <p:cNvSpPr/>
          <p:nvPr/>
        </p:nvSpPr>
        <p:spPr>
          <a:xfrm>
            <a:off x="892911"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 name="object 7"/>
          <p:cNvSpPr/>
          <p:nvPr/>
        </p:nvSpPr>
        <p:spPr>
          <a:xfrm>
            <a:off x="892911"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 name="object 8"/>
          <p:cNvSpPr/>
          <p:nvPr/>
        </p:nvSpPr>
        <p:spPr>
          <a:xfrm>
            <a:off x="454738" y="572966"/>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9" name="object 9"/>
          <p:cNvSpPr/>
          <p:nvPr/>
        </p:nvSpPr>
        <p:spPr>
          <a:xfrm>
            <a:off x="454738" y="5729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 name="object 10"/>
          <p:cNvSpPr/>
          <p:nvPr/>
        </p:nvSpPr>
        <p:spPr>
          <a:xfrm>
            <a:off x="391810"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1" name="object 11"/>
          <p:cNvSpPr/>
          <p:nvPr/>
        </p:nvSpPr>
        <p:spPr>
          <a:xfrm>
            <a:off x="391810"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2" name="object 12"/>
          <p:cNvSpPr/>
          <p:nvPr/>
        </p:nvSpPr>
        <p:spPr>
          <a:xfrm>
            <a:off x="892911"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3" name="object 13"/>
          <p:cNvSpPr/>
          <p:nvPr/>
        </p:nvSpPr>
        <p:spPr>
          <a:xfrm>
            <a:off x="892911"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4" name="object 14"/>
          <p:cNvSpPr/>
          <p:nvPr/>
        </p:nvSpPr>
        <p:spPr>
          <a:xfrm>
            <a:off x="454738" y="957224"/>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15" name="object 15"/>
          <p:cNvSpPr/>
          <p:nvPr/>
        </p:nvSpPr>
        <p:spPr>
          <a:xfrm>
            <a:off x="454738" y="9572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6" name="object 16"/>
          <p:cNvSpPr/>
          <p:nvPr/>
        </p:nvSpPr>
        <p:spPr>
          <a:xfrm>
            <a:off x="391810"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7" name="object 17"/>
          <p:cNvSpPr/>
          <p:nvPr/>
        </p:nvSpPr>
        <p:spPr>
          <a:xfrm>
            <a:off x="391810"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8" name="object 18"/>
          <p:cNvSpPr/>
          <p:nvPr/>
        </p:nvSpPr>
        <p:spPr>
          <a:xfrm>
            <a:off x="892911"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9" name="object 19"/>
          <p:cNvSpPr/>
          <p:nvPr/>
        </p:nvSpPr>
        <p:spPr>
          <a:xfrm>
            <a:off x="892911"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0" name="object 20"/>
          <p:cNvSpPr/>
          <p:nvPr/>
        </p:nvSpPr>
        <p:spPr>
          <a:xfrm>
            <a:off x="454738" y="1341481"/>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21" name="object 21"/>
          <p:cNvSpPr/>
          <p:nvPr/>
        </p:nvSpPr>
        <p:spPr>
          <a:xfrm>
            <a:off x="454738" y="134148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2" name="object 22"/>
          <p:cNvSpPr/>
          <p:nvPr/>
        </p:nvSpPr>
        <p:spPr>
          <a:xfrm>
            <a:off x="391810"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3" name="object 23"/>
          <p:cNvSpPr/>
          <p:nvPr/>
        </p:nvSpPr>
        <p:spPr>
          <a:xfrm>
            <a:off x="391810"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4" name="object 24"/>
          <p:cNvSpPr/>
          <p:nvPr/>
        </p:nvSpPr>
        <p:spPr>
          <a:xfrm>
            <a:off x="892911"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5" name="object 25"/>
          <p:cNvSpPr/>
          <p:nvPr/>
        </p:nvSpPr>
        <p:spPr>
          <a:xfrm>
            <a:off x="892911"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6" name="object 26"/>
          <p:cNvSpPr/>
          <p:nvPr/>
        </p:nvSpPr>
        <p:spPr>
          <a:xfrm>
            <a:off x="454738" y="1725739"/>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27" name="object 27"/>
          <p:cNvSpPr/>
          <p:nvPr/>
        </p:nvSpPr>
        <p:spPr>
          <a:xfrm>
            <a:off x="454738" y="172573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8" name="object 28"/>
          <p:cNvSpPr/>
          <p:nvPr/>
        </p:nvSpPr>
        <p:spPr>
          <a:xfrm>
            <a:off x="391810"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9" name="object 29"/>
          <p:cNvSpPr/>
          <p:nvPr/>
        </p:nvSpPr>
        <p:spPr>
          <a:xfrm>
            <a:off x="391810"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0" name="object 30"/>
          <p:cNvSpPr/>
          <p:nvPr/>
        </p:nvSpPr>
        <p:spPr>
          <a:xfrm>
            <a:off x="892911"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1" name="object 31"/>
          <p:cNvSpPr/>
          <p:nvPr/>
        </p:nvSpPr>
        <p:spPr>
          <a:xfrm>
            <a:off x="892911"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2" name="object 32"/>
          <p:cNvSpPr/>
          <p:nvPr/>
        </p:nvSpPr>
        <p:spPr>
          <a:xfrm>
            <a:off x="454738" y="2109996"/>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33" name="object 33"/>
          <p:cNvSpPr/>
          <p:nvPr/>
        </p:nvSpPr>
        <p:spPr>
          <a:xfrm>
            <a:off x="454738" y="21099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34" name="object 34"/>
          <p:cNvSpPr/>
          <p:nvPr/>
        </p:nvSpPr>
        <p:spPr>
          <a:xfrm>
            <a:off x="391810"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5" name="object 35"/>
          <p:cNvSpPr/>
          <p:nvPr/>
        </p:nvSpPr>
        <p:spPr>
          <a:xfrm>
            <a:off x="391810"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6" name="object 36"/>
          <p:cNvSpPr/>
          <p:nvPr/>
        </p:nvSpPr>
        <p:spPr>
          <a:xfrm>
            <a:off x="892911"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7" name="object 37"/>
          <p:cNvSpPr/>
          <p:nvPr/>
        </p:nvSpPr>
        <p:spPr>
          <a:xfrm>
            <a:off x="892911"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8" name="object 38"/>
          <p:cNvSpPr/>
          <p:nvPr/>
        </p:nvSpPr>
        <p:spPr>
          <a:xfrm>
            <a:off x="454738" y="2494253"/>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39" name="object 39"/>
          <p:cNvSpPr/>
          <p:nvPr/>
        </p:nvSpPr>
        <p:spPr>
          <a:xfrm>
            <a:off x="454738" y="24942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0" name="object 40"/>
          <p:cNvSpPr/>
          <p:nvPr/>
        </p:nvSpPr>
        <p:spPr>
          <a:xfrm>
            <a:off x="391810"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1" name="object 41"/>
          <p:cNvSpPr/>
          <p:nvPr/>
        </p:nvSpPr>
        <p:spPr>
          <a:xfrm>
            <a:off x="391810"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2" name="object 42"/>
          <p:cNvSpPr/>
          <p:nvPr/>
        </p:nvSpPr>
        <p:spPr>
          <a:xfrm>
            <a:off x="892911"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3" name="object 43"/>
          <p:cNvSpPr/>
          <p:nvPr/>
        </p:nvSpPr>
        <p:spPr>
          <a:xfrm>
            <a:off x="892911"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4" name="object 44"/>
          <p:cNvSpPr/>
          <p:nvPr/>
        </p:nvSpPr>
        <p:spPr>
          <a:xfrm>
            <a:off x="454738" y="2878510"/>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45" name="object 45"/>
          <p:cNvSpPr/>
          <p:nvPr/>
        </p:nvSpPr>
        <p:spPr>
          <a:xfrm>
            <a:off x="454738" y="2878510"/>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6" name="object 46"/>
          <p:cNvSpPr/>
          <p:nvPr/>
        </p:nvSpPr>
        <p:spPr>
          <a:xfrm>
            <a:off x="391810"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7" name="object 47"/>
          <p:cNvSpPr/>
          <p:nvPr/>
        </p:nvSpPr>
        <p:spPr>
          <a:xfrm>
            <a:off x="391810"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8" name="object 48"/>
          <p:cNvSpPr/>
          <p:nvPr/>
        </p:nvSpPr>
        <p:spPr>
          <a:xfrm>
            <a:off x="892911"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9" name="object 49"/>
          <p:cNvSpPr/>
          <p:nvPr/>
        </p:nvSpPr>
        <p:spPr>
          <a:xfrm>
            <a:off x="892911"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0" name="object 50"/>
          <p:cNvSpPr/>
          <p:nvPr/>
        </p:nvSpPr>
        <p:spPr>
          <a:xfrm>
            <a:off x="454738" y="3262767"/>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51" name="object 51"/>
          <p:cNvSpPr/>
          <p:nvPr/>
        </p:nvSpPr>
        <p:spPr>
          <a:xfrm>
            <a:off x="454738" y="326276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2" name="object 52"/>
          <p:cNvSpPr/>
          <p:nvPr/>
        </p:nvSpPr>
        <p:spPr>
          <a:xfrm>
            <a:off x="391810"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3" name="object 53"/>
          <p:cNvSpPr/>
          <p:nvPr/>
        </p:nvSpPr>
        <p:spPr>
          <a:xfrm>
            <a:off x="391810"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4" name="object 54"/>
          <p:cNvSpPr/>
          <p:nvPr/>
        </p:nvSpPr>
        <p:spPr>
          <a:xfrm>
            <a:off x="892911"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5" name="object 55"/>
          <p:cNvSpPr/>
          <p:nvPr/>
        </p:nvSpPr>
        <p:spPr>
          <a:xfrm>
            <a:off x="892911"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6" name="object 56"/>
          <p:cNvSpPr/>
          <p:nvPr/>
        </p:nvSpPr>
        <p:spPr>
          <a:xfrm>
            <a:off x="454738" y="3647024"/>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57" name="object 57"/>
          <p:cNvSpPr/>
          <p:nvPr/>
        </p:nvSpPr>
        <p:spPr>
          <a:xfrm>
            <a:off x="454738" y="36470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8" name="object 58"/>
          <p:cNvSpPr/>
          <p:nvPr/>
        </p:nvSpPr>
        <p:spPr>
          <a:xfrm>
            <a:off x="391810"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9" name="object 59"/>
          <p:cNvSpPr/>
          <p:nvPr/>
        </p:nvSpPr>
        <p:spPr>
          <a:xfrm>
            <a:off x="391810"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0" name="object 60"/>
          <p:cNvSpPr/>
          <p:nvPr/>
        </p:nvSpPr>
        <p:spPr>
          <a:xfrm>
            <a:off x="892911"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1" name="object 61"/>
          <p:cNvSpPr/>
          <p:nvPr/>
        </p:nvSpPr>
        <p:spPr>
          <a:xfrm>
            <a:off x="892911"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2" name="object 62"/>
          <p:cNvSpPr/>
          <p:nvPr/>
        </p:nvSpPr>
        <p:spPr>
          <a:xfrm>
            <a:off x="454738" y="4031281"/>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63" name="object 63"/>
          <p:cNvSpPr/>
          <p:nvPr/>
        </p:nvSpPr>
        <p:spPr>
          <a:xfrm>
            <a:off x="454738" y="403128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64" name="object 64"/>
          <p:cNvSpPr/>
          <p:nvPr/>
        </p:nvSpPr>
        <p:spPr>
          <a:xfrm>
            <a:off x="391810"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5" name="object 65"/>
          <p:cNvSpPr/>
          <p:nvPr/>
        </p:nvSpPr>
        <p:spPr>
          <a:xfrm>
            <a:off x="391810"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6" name="object 66"/>
          <p:cNvSpPr/>
          <p:nvPr/>
        </p:nvSpPr>
        <p:spPr>
          <a:xfrm>
            <a:off x="892911"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7" name="object 67"/>
          <p:cNvSpPr/>
          <p:nvPr/>
        </p:nvSpPr>
        <p:spPr>
          <a:xfrm>
            <a:off x="892911"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8" name="object 68"/>
          <p:cNvSpPr/>
          <p:nvPr/>
        </p:nvSpPr>
        <p:spPr>
          <a:xfrm>
            <a:off x="454738" y="4415538"/>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69" name="object 69"/>
          <p:cNvSpPr/>
          <p:nvPr/>
        </p:nvSpPr>
        <p:spPr>
          <a:xfrm>
            <a:off x="454738" y="441553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0" name="object 70"/>
          <p:cNvSpPr/>
          <p:nvPr/>
        </p:nvSpPr>
        <p:spPr>
          <a:xfrm>
            <a:off x="391810"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1" name="object 71"/>
          <p:cNvSpPr/>
          <p:nvPr/>
        </p:nvSpPr>
        <p:spPr>
          <a:xfrm>
            <a:off x="391810"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2" name="object 72"/>
          <p:cNvSpPr/>
          <p:nvPr/>
        </p:nvSpPr>
        <p:spPr>
          <a:xfrm>
            <a:off x="892911"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3" name="object 73"/>
          <p:cNvSpPr/>
          <p:nvPr/>
        </p:nvSpPr>
        <p:spPr>
          <a:xfrm>
            <a:off x="892911"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4" name="object 74"/>
          <p:cNvSpPr/>
          <p:nvPr/>
        </p:nvSpPr>
        <p:spPr>
          <a:xfrm>
            <a:off x="454738" y="4799796"/>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75" name="object 75"/>
          <p:cNvSpPr/>
          <p:nvPr/>
        </p:nvSpPr>
        <p:spPr>
          <a:xfrm>
            <a:off x="454738" y="47997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6" name="object 76"/>
          <p:cNvSpPr/>
          <p:nvPr/>
        </p:nvSpPr>
        <p:spPr>
          <a:xfrm>
            <a:off x="391810"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7" name="object 77"/>
          <p:cNvSpPr/>
          <p:nvPr/>
        </p:nvSpPr>
        <p:spPr>
          <a:xfrm>
            <a:off x="391810"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8" name="object 78"/>
          <p:cNvSpPr/>
          <p:nvPr/>
        </p:nvSpPr>
        <p:spPr>
          <a:xfrm>
            <a:off x="892911"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9" name="object 79"/>
          <p:cNvSpPr/>
          <p:nvPr/>
        </p:nvSpPr>
        <p:spPr>
          <a:xfrm>
            <a:off x="892911"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0" name="object 80"/>
          <p:cNvSpPr/>
          <p:nvPr/>
        </p:nvSpPr>
        <p:spPr>
          <a:xfrm>
            <a:off x="454738" y="5184053"/>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81" name="object 81"/>
          <p:cNvSpPr/>
          <p:nvPr/>
        </p:nvSpPr>
        <p:spPr>
          <a:xfrm>
            <a:off x="454738" y="51840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2" name="object 82"/>
          <p:cNvSpPr/>
          <p:nvPr/>
        </p:nvSpPr>
        <p:spPr>
          <a:xfrm>
            <a:off x="391810"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3" name="object 83"/>
          <p:cNvSpPr/>
          <p:nvPr/>
        </p:nvSpPr>
        <p:spPr>
          <a:xfrm>
            <a:off x="391810"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4" name="object 84"/>
          <p:cNvSpPr/>
          <p:nvPr/>
        </p:nvSpPr>
        <p:spPr>
          <a:xfrm>
            <a:off x="892911"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5" name="object 85"/>
          <p:cNvSpPr/>
          <p:nvPr/>
        </p:nvSpPr>
        <p:spPr>
          <a:xfrm>
            <a:off x="892911"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6" name="object 86"/>
          <p:cNvSpPr/>
          <p:nvPr/>
        </p:nvSpPr>
        <p:spPr>
          <a:xfrm>
            <a:off x="454738" y="5568309"/>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87" name="object 87"/>
          <p:cNvSpPr/>
          <p:nvPr/>
        </p:nvSpPr>
        <p:spPr>
          <a:xfrm>
            <a:off x="454738" y="556830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8" name="object 88"/>
          <p:cNvSpPr/>
          <p:nvPr/>
        </p:nvSpPr>
        <p:spPr>
          <a:xfrm>
            <a:off x="391810"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9" name="object 89"/>
          <p:cNvSpPr/>
          <p:nvPr/>
        </p:nvSpPr>
        <p:spPr>
          <a:xfrm>
            <a:off x="391810"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0" name="object 90"/>
          <p:cNvSpPr/>
          <p:nvPr/>
        </p:nvSpPr>
        <p:spPr>
          <a:xfrm>
            <a:off x="892911"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1" name="object 91"/>
          <p:cNvSpPr/>
          <p:nvPr/>
        </p:nvSpPr>
        <p:spPr>
          <a:xfrm>
            <a:off x="892911"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2" name="object 92"/>
          <p:cNvSpPr/>
          <p:nvPr/>
        </p:nvSpPr>
        <p:spPr>
          <a:xfrm>
            <a:off x="454738" y="5952566"/>
            <a:ext cx="588378" cy="114985"/>
          </a:xfrm>
          <a:prstGeom prst="rect">
            <a:avLst/>
          </a:prstGeom>
          <a:blipFill>
            <a:blip r:embed="rId5" cstate="print"/>
            <a:stretch>
              <a:fillRect/>
            </a:stretch>
          </a:blipFill>
        </p:spPr>
        <p:txBody>
          <a:bodyPr wrap="square" lIns="0" tIns="0" rIns="0" bIns="0" rtlCol="0">
            <a:spAutoFit/>
          </a:bodyPr>
          <a:lstStyle/>
          <a:p>
            <a:endParaRPr/>
          </a:p>
        </p:txBody>
      </p:sp>
      <p:sp>
        <p:nvSpPr>
          <p:cNvPr id="93" name="object 93"/>
          <p:cNvSpPr/>
          <p:nvPr/>
        </p:nvSpPr>
        <p:spPr>
          <a:xfrm>
            <a:off x="454738" y="59525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94" name="object 94"/>
          <p:cNvSpPr/>
          <p:nvPr/>
        </p:nvSpPr>
        <p:spPr>
          <a:xfrm>
            <a:off x="391810"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5" name="object 95"/>
          <p:cNvSpPr/>
          <p:nvPr/>
        </p:nvSpPr>
        <p:spPr>
          <a:xfrm>
            <a:off x="391810"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6" name="object 96"/>
          <p:cNvSpPr/>
          <p:nvPr/>
        </p:nvSpPr>
        <p:spPr>
          <a:xfrm>
            <a:off x="892911"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7" name="object 97"/>
          <p:cNvSpPr/>
          <p:nvPr/>
        </p:nvSpPr>
        <p:spPr>
          <a:xfrm>
            <a:off x="892911"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8" name="object 98"/>
          <p:cNvSpPr/>
          <p:nvPr/>
        </p:nvSpPr>
        <p:spPr>
          <a:xfrm>
            <a:off x="454738" y="6336823"/>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99" name="object 99"/>
          <p:cNvSpPr/>
          <p:nvPr/>
        </p:nvSpPr>
        <p:spPr>
          <a:xfrm>
            <a:off x="454738" y="633682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0" name="object 100"/>
          <p:cNvSpPr/>
          <p:nvPr/>
        </p:nvSpPr>
        <p:spPr>
          <a:xfrm>
            <a:off x="8379283" y="113054"/>
            <a:ext cx="459917" cy="1333753"/>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79463D"/>
          </a:solidFill>
        </p:spPr>
        <p:txBody>
          <a:bodyPr wrap="square" lIns="0" tIns="0" rIns="0" bIns="0" rtlCol="0">
            <a:spAutoFit/>
          </a:bodyPr>
          <a:lstStyle/>
          <a:p>
            <a:endParaRPr/>
          </a:p>
        </p:txBody>
      </p:sp>
      <p:sp>
        <p:nvSpPr>
          <p:cNvPr id="101" name="object 101"/>
          <p:cNvSpPr/>
          <p:nvPr/>
        </p:nvSpPr>
        <p:spPr>
          <a:xfrm>
            <a:off x="8378952" y="112777"/>
            <a:ext cx="463295" cy="1336546"/>
          </a:xfrm>
          <a:prstGeom prst="rect">
            <a:avLst/>
          </a:prstGeom>
          <a:blipFill>
            <a:blip r:embed="rId6" cstate="print"/>
            <a:stretch>
              <a:fillRect/>
            </a:stretch>
          </a:blipFill>
        </p:spPr>
        <p:txBody>
          <a:bodyPr wrap="square" lIns="0" tIns="0" rIns="0" bIns="0" rtlCol="0">
            <a:spAutoFit/>
          </a:bodyPr>
          <a:lstStyle/>
          <a:p>
            <a:endParaRPr/>
          </a:p>
        </p:txBody>
      </p:sp>
      <p:sp>
        <p:nvSpPr>
          <p:cNvPr id="102" name="object 102"/>
          <p:cNvSpPr/>
          <p:nvPr/>
        </p:nvSpPr>
        <p:spPr>
          <a:xfrm>
            <a:off x="8379283" y="1446803"/>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808DA0"/>
          </a:solidFill>
        </p:spPr>
        <p:txBody>
          <a:bodyPr wrap="square" lIns="0" tIns="0" rIns="0" bIns="0" rtlCol="0">
            <a:spAutoFit/>
          </a:bodyPr>
          <a:lstStyle/>
          <a:p>
            <a:endParaRPr/>
          </a:p>
        </p:txBody>
      </p:sp>
      <p:sp>
        <p:nvSpPr>
          <p:cNvPr id="103" name="object 103"/>
          <p:cNvSpPr/>
          <p:nvPr/>
        </p:nvSpPr>
        <p:spPr>
          <a:xfrm>
            <a:off x="8378952" y="1446288"/>
            <a:ext cx="463295" cy="1338059"/>
          </a:xfrm>
          <a:prstGeom prst="rect">
            <a:avLst/>
          </a:prstGeom>
          <a:blipFill>
            <a:blip r:embed="rId7" cstate="print"/>
            <a:stretch>
              <a:fillRect/>
            </a:stretch>
          </a:blipFill>
        </p:spPr>
        <p:txBody>
          <a:bodyPr wrap="square" lIns="0" tIns="0" rIns="0" bIns="0" rtlCol="0">
            <a:spAutoFit/>
          </a:bodyPr>
          <a:lstStyle/>
          <a:p>
            <a:endParaRPr/>
          </a:p>
        </p:txBody>
      </p:sp>
      <p:sp>
        <p:nvSpPr>
          <p:cNvPr id="104" name="object 104"/>
          <p:cNvSpPr/>
          <p:nvPr/>
        </p:nvSpPr>
        <p:spPr>
          <a:xfrm>
            <a:off x="8379283" y="2780551"/>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4C5A6A"/>
          </a:solidFill>
        </p:spPr>
        <p:txBody>
          <a:bodyPr wrap="square" lIns="0" tIns="0" rIns="0" bIns="0" rtlCol="0">
            <a:spAutoFit/>
          </a:bodyPr>
          <a:lstStyle/>
          <a:p>
            <a:endParaRPr/>
          </a:p>
        </p:txBody>
      </p:sp>
      <p:sp>
        <p:nvSpPr>
          <p:cNvPr id="105" name="object 105"/>
          <p:cNvSpPr/>
          <p:nvPr/>
        </p:nvSpPr>
        <p:spPr>
          <a:xfrm>
            <a:off x="8378952" y="2781300"/>
            <a:ext cx="463295" cy="1336547"/>
          </a:xfrm>
          <a:prstGeom prst="rect">
            <a:avLst/>
          </a:prstGeom>
          <a:blipFill>
            <a:blip r:embed="rId8" cstate="print"/>
            <a:stretch>
              <a:fillRect/>
            </a:stretch>
          </a:blipFill>
        </p:spPr>
        <p:txBody>
          <a:bodyPr wrap="square" lIns="0" tIns="0" rIns="0" bIns="0" rtlCol="0">
            <a:spAutoFit/>
          </a:bodyPr>
          <a:lstStyle/>
          <a:p>
            <a:endParaRPr/>
          </a:p>
        </p:txBody>
      </p:sp>
      <p:sp>
        <p:nvSpPr>
          <p:cNvPr id="106" name="object 106"/>
          <p:cNvSpPr/>
          <p:nvPr/>
        </p:nvSpPr>
        <p:spPr>
          <a:xfrm>
            <a:off x="8367614" y="4132921"/>
            <a:ext cx="496646" cy="1333754"/>
          </a:xfrm>
          <a:custGeom>
            <a:avLst/>
            <a:gdLst/>
            <a:ahLst/>
            <a:cxnLst/>
            <a:rect l="l" t="t" r="r" b="b"/>
            <a:pathLst>
              <a:path w="496646" h="1333753">
                <a:moveTo>
                  <a:pt x="413867" y="0"/>
                </a:moveTo>
                <a:lnTo>
                  <a:pt x="0" y="0"/>
                </a:lnTo>
                <a:lnTo>
                  <a:pt x="0" y="1333754"/>
                </a:lnTo>
                <a:lnTo>
                  <a:pt x="417094" y="1333692"/>
                </a:lnTo>
                <a:lnTo>
                  <a:pt x="457374" y="1321413"/>
                </a:lnTo>
                <a:lnTo>
                  <a:pt x="485849" y="1291883"/>
                </a:lnTo>
                <a:lnTo>
                  <a:pt x="496646" y="1250975"/>
                </a:lnTo>
                <a:lnTo>
                  <a:pt x="496584" y="79552"/>
                </a:lnTo>
                <a:lnTo>
                  <a:pt x="484306" y="39272"/>
                </a:lnTo>
                <a:lnTo>
                  <a:pt x="454775" y="10796"/>
                </a:lnTo>
                <a:lnTo>
                  <a:pt x="413867" y="0"/>
                </a:lnTo>
                <a:close/>
              </a:path>
            </a:pathLst>
          </a:custGeom>
          <a:solidFill>
            <a:srgbClr val="AD8F67"/>
          </a:solidFill>
        </p:spPr>
        <p:txBody>
          <a:bodyPr wrap="square" lIns="0" tIns="0" rIns="0" bIns="0" rtlCol="0">
            <a:spAutoFit/>
          </a:bodyPr>
          <a:lstStyle/>
          <a:p>
            <a:endParaRPr/>
          </a:p>
        </p:txBody>
      </p:sp>
      <p:sp>
        <p:nvSpPr>
          <p:cNvPr id="107" name="object 107"/>
          <p:cNvSpPr/>
          <p:nvPr/>
        </p:nvSpPr>
        <p:spPr>
          <a:xfrm>
            <a:off x="8368283" y="4133088"/>
            <a:ext cx="498342" cy="1336547"/>
          </a:xfrm>
          <a:prstGeom prst="rect">
            <a:avLst/>
          </a:prstGeom>
          <a:blipFill>
            <a:blip r:embed="rId9" cstate="print"/>
            <a:stretch>
              <a:fillRect/>
            </a:stretch>
          </a:blipFill>
        </p:spPr>
        <p:txBody>
          <a:bodyPr wrap="square" lIns="0" tIns="0" rIns="0" bIns="0" rtlCol="0">
            <a:spAutoFit/>
          </a:bodyPr>
          <a:lstStyle/>
          <a:p>
            <a:endParaRPr/>
          </a:p>
        </p:txBody>
      </p:sp>
      <p:sp>
        <p:nvSpPr>
          <p:cNvPr id="108" name="object 108"/>
          <p:cNvSpPr txBox="1"/>
          <p:nvPr/>
        </p:nvSpPr>
        <p:spPr>
          <a:xfrm>
            <a:off x="8414380" y="4367329"/>
            <a:ext cx="377190" cy="864235"/>
          </a:xfrm>
          <a:prstGeom prst="rect">
            <a:avLst/>
          </a:prstGeom>
        </p:spPr>
        <p:txBody>
          <a:bodyPr vert="vert" wrap="square" lIns="0" tIns="0" rIns="0" bIns="0" rtlCol="0">
            <a:spAutoFit/>
          </a:bodyPr>
          <a:lstStyle/>
          <a:p>
            <a:pPr marL="12700" marR="6350" indent="8890">
              <a:lnSpc>
                <a:spcPct val="100000"/>
              </a:lnSpc>
            </a:pPr>
            <a:r>
              <a:rPr sz="1200" b="1" dirty="0">
                <a:solidFill>
                  <a:srgbClr val="FFFFFF"/>
                </a:solidFill>
                <a:latin typeface="Arial"/>
                <a:cs typeface="Arial"/>
              </a:rPr>
              <a:t>Emer</a:t>
            </a:r>
            <a:r>
              <a:rPr sz="1200" b="1" spc="-5" dirty="0">
                <a:solidFill>
                  <a:srgbClr val="FFFFFF"/>
                </a:solidFill>
                <a:latin typeface="Arial"/>
                <a:cs typeface="Arial"/>
              </a:rPr>
              <a:t>g</a:t>
            </a:r>
            <a:r>
              <a:rPr sz="1200" b="1" dirty="0">
                <a:solidFill>
                  <a:srgbClr val="FFFFFF"/>
                </a:solidFill>
                <a:latin typeface="Arial"/>
                <a:cs typeface="Arial"/>
              </a:rPr>
              <a:t>e</a:t>
            </a:r>
            <a:r>
              <a:rPr sz="1200" b="1" spc="-5" dirty="0">
                <a:solidFill>
                  <a:srgbClr val="FFFFFF"/>
                </a:solidFill>
                <a:latin typeface="Arial"/>
                <a:cs typeface="Arial"/>
              </a:rPr>
              <a:t>n</a:t>
            </a:r>
            <a:r>
              <a:rPr sz="1200" b="1" dirty="0">
                <a:solidFill>
                  <a:srgbClr val="FFFFFF"/>
                </a:solidFill>
                <a:latin typeface="Arial"/>
                <a:cs typeface="Arial"/>
              </a:rPr>
              <a:t>cy </a:t>
            </a:r>
            <a:r>
              <a:rPr sz="1200" b="1" spc="-5" dirty="0">
                <a:solidFill>
                  <a:srgbClr val="FFFFFF"/>
                </a:solidFill>
                <a:latin typeface="Arial"/>
                <a:cs typeface="Arial"/>
              </a:rPr>
              <a:t>Not</a:t>
            </a:r>
            <a:r>
              <a:rPr sz="1200" b="1" dirty="0">
                <a:solidFill>
                  <a:srgbClr val="FFFFFF"/>
                </a:solidFill>
                <a:latin typeface="Arial"/>
                <a:cs typeface="Arial"/>
              </a:rPr>
              <a:t>i</a:t>
            </a:r>
            <a:r>
              <a:rPr sz="1200" b="1" spc="-5" dirty="0">
                <a:solidFill>
                  <a:srgbClr val="FFFFFF"/>
                </a:solidFill>
                <a:latin typeface="Arial"/>
                <a:cs typeface="Arial"/>
              </a:rPr>
              <a:t>f</a:t>
            </a:r>
            <a:r>
              <a:rPr sz="1200" b="1" dirty="0">
                <a:solidFill>
                  <a:srgbClr val="FFFFFF"/>
                </a:solidFill>
                <a:latin typeface="Arial"/>
                <a:cs typeface="Arial"/>
              </a:rPr>
              <a:t>ic</a:t>
            </a:r>
            <a:r>
              <a:rPr sz="1200" b="1" spc="5" dirty="0">
                <a:solidFill>
                  <a:srgbClr val="FFFFFF"/>
                </a:solidFill>
                <a:latin typeface="Arial"/>
                <a:cs typeface="Arial"/>
              </a:rPr>
              <a:t>a</a:t>
            </a:r>
            <a:r>
              <a:rPr sz="1200" b="1" spc="-5" dirty="0">
                <a:solidFill>
                  <a:srgbClr val="FFFFFF"/>
                </a:solidFill>
                <a:latin typeface="Arial"/>
                <a:cs typeface="Arial"/>
              </a:rPr>
              <a:t>t</a:t>
            </a:r>
            <a:r>
              <a:rPr sz="1200" b="1" dirty="0">
                <a:solidFill>
                  <a:srgbClr val="FFFFFF"/>
                </a:solidFill>
                <a:latin typeface="Arial"/>
                <a:cs typeface="Arial"/>
              </a:rPr>
              <a:t>i</a:t>
            </a:r>
            <a:r>
              <a:rPr sz="1200" b="1" spc="-5" dirty="0">
                <a:solidFill>
                  <a:srgbClr val="FFFFFF"/>
                </a:solidFill>
                <a:latin typeface="Arial"/>
                <a:cs typeface="Arial"/>
              </a:rPr>
              <a:t>o</a:t>
            </a:r>
            <a:r>
              <a:rPr sz="1200" b="1" dirty="0">
                <a:solidFill>
                  <a:srgbClr val="FFFFFF"/>
                </a:solidFill>
                <a:latin typeface="Arial"/>
                <a:cs typeface="Arial"/>
              </a:rPr>
              <a:t>n</a:t>
            </a:r>
            <a:endParaRPr sz="1200">
              <a:latin typeface="Arial"/>
              <a:cs typeface="Arial"/>
            </a:endParaRPr>
          </a:p>
        </p:txBody>
      </p:sp>
      <p:sp>
        <p:nvSpPr>
          <p:cNvPr id="109" name="object 109"/>
          <p:cNvSpPr/>
          <p:nvPr/>
        </p:nvSpPr>
        <p:spPr>
          <a:xfrm>
            <a:off x="8379283" y="5448047"/>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D2533C"/>
          </a:solidFill>
        </p:spPr>
        <p:txBody>
          <a:bodyPr wrap="square" lIns="0" tIns="0" rIns="0" bIns="0" rtlCol="0">
            <a:spAutoFit/>
          </a:bodyPr>
          <a:lstStyle/>
          <a:p>
            <a:endParaRPr/>
          </a:p>
        </p:txBody>
      </p:sp>
      <p:sp>
        <p:nvSpPr>
          <p:cNvPr id="110" name="object 110"/>
          <p:cNvSpPr/>
          <p:nvPr/>
        </p:nvSpPr>
        <p:spPr>
          <a:xfrm>
            <a:off x="8378952" y="5448297"/>
            <a:ext cx="463295" cy="1336547"/>
          </a:xfrm>
          <a:prstGeom prst="rect">
            <a:avLst/>
          </a:prstGeom>
          <a:blipFill>
            <a:blip r:embed="rId10" cstate="print"/>
            <a:stretch>
              <a:fillRect/>
            </a:stretch>
          </a:blipFill>
        </p:spPr>
        <p:txBody>
          <a:bodyPr wrap="square" lIns="0" tIns="0" rIns="0" bIns="0" rtlCol="0">
            <a:spAutoFit/>
          </a:bodyPr>
          <a:lstStyle/>
          <a:p>
            <a:endParaRPr/>
          </a:p>
        </p:txBody>
      </p:sp>
      <p:sp>
        <p:nvSpPr>
          <p:cNvPr id="111" name="object 111"/>
          <p:cNvSpPr txBox="1"/>
          <p:nvPr/>
        </p:nvSpPr>
        <p:spPr>
          <a:xfrm>
            <a:off x="8408583" y="5775327"/>
            <a:ext cx="377190" cy="676910"/>
          </a:xfrm>
          <a:prstGeom prst="rect">
            <a:avLst/>
          </a:prstGeom>
        </p:spPr>
        <p:txBody>
          <a:bodyPr vert="vert" wrap="square" lIns="0" tIns="0" rIns="0" bIns="0" rtlCol="0">
            <a:spAutoFit/>
          </a:bodyPr>
          <a:lstStyle/>
          <a:p>
            <a:pPr marL="12700" marR="6350" indent="20955">
              <a:lnSpc>
                <a:spcPct val="100000"/>
              </a:lnSpc>
            </a:pPr>
            <a:r>
              <a:rPr sz="1200" b="1" spc="-5" dirty="0">
                <a:solidFill>
                  <a:srgbClr val="FFFFFF"/>
                </a:solidFill>
                <a:latin typeface="Arial"/>
                <a:cs typeface="Arial"/>
              </a:rPr>
              <a:t>Bu</a:t>
            </a:r>
            <a:r>
              <a:rPr sz="1200" b="1" dirty="0">
                <a:solidFill>
                  <a:srgbClr val="FFFFFF"/>
                </a:solidFill>
                <a:latin typeface="Arial"/>
                <a:cs typeface="Arial"/>
              </a:rPr>
              <a:t>il</a:t>
            </a:r>
            <a:r>
              <a:rPr sz="1200" b="1" spc="-5" dirty="0">
                <a:solidFill>
                  <a:srgbClr val="FFFFFF"/>
                </a:solidFill>
                <a:latin typeface="Arial"/>
                <a:cs typeface="Arial"/>
              </a:rPr>
              <a:t>d</a:t>
            </a:r>
            <a:r>
              <a:rPr sz="1200" b="1" dirty="0">
                <a:solidFill>
                  <a:srgbClr val="FFFFFF"/>
                </a:solidFill>
                <a:latin typeface="Arial"/>
                <a:cs typeface="Arial"/>
              </a:rPr>
              <a:t>i</a:t>
            </a:r>
            <a:r>
              <a:rPr sz="1200" b="1" spc="-5" dirty="0">
                <a:solidFill>
                  <a:srgbClr val="FFFFFF"/>
                </a:solidFill>
                <a:latin typeface="Arial"/>
                <a:cs typeface="Arial"/>
              </a:rPr>
              <a:t>ng Cont</a:t>
            </a:r>
            <a:r>
              <a:rPr sz="1200" b="1" dirty="0">
                <a:solidFill>
                  <a:srgbClr val="FFFFFF"/>
                </a:solidFill>
                <a:latin typeface="Arial"/>
                <a:cs typeface="Arial"/>
              </a:rPr>
              <a:t>ac</a:t>
            </a:r>
            <a:r>
              <a:rPr sz="1200" b="1" spc="-5" dirty="0">
                <a:solidFill>
                  <a:srgbClr val="FFFFFF"/>
                </a:solidFill>
                <a:latin typeface="Arial"/>
                <a:cs typeface="Arial"/>
              </a:rPr>
              <a:t>ts</a:t>
            </a:r>
            <a:endParaRPr sz="1200">
              <a:latin typeface="Arial"/>
              <a:cs typeface="Arial"/>
            </a:endParaRPr>
          </a:p>
        </p:txBody>
      </p:sp>
      <p:sp>
        <p:nvSpPr>
          <p:cNvPr id="112" name="object 112"/>
          <p:cNvSpPr txBox="1"/>
          <p:nvPr/>
        </p:nvSpPr>
        <p:spPr>
          <a:xfrm>
            <a:off x="8430986" y="185420"/>
            <a:ext cx="345440" cy="838200"/>
          </a:xfrm>
          <a:prstGeom prst="rect">
            <a:avLst/>
          </a:prstGeom>
        </p:spPr>
        <p:txBody>
          <a:bodyPr vert="vert" wrap="square" lIns="0" tIns="0" rIns="0" bIns="0" rtlCol="0">
            <a:spAutoFit/>
          </a:bodyPr>
          <a:lstStyle/>
          <a:p>
            <a:pPr marL="12700">
              <a:lnSpc>
                <a:spcPct val="100000"/>
              </a:lnSpc>
            </a:pPr>
            <a:r>
              <a:rPr sz="1000" b="1" dirty="0">
                <a:solidFill>
                  <a:srgbClr val="FFFFFF"/>
                </a:solidFill>
                <a:latin typeface="Arial"/>
                <a:cs typeface="Arial"/>
              </a:rPr>
              <a:t>F</a:t>
            </a:r>
            <a:r>
              <a:rPr sz="1000" b="1" spc="-5" dirty="0">
                <a:solidFill>
                  <a:srgbClr val="FFFFFF"/>
                </a:solidFill>
                <a:latin typeface="Arial"/>
                <a:cs typeface="Arial"/>
              </a:rPr>
              <a:t>ire/</a:t>
            </a:r>
            <a:r>
              <a:rPr sz="1000" b="1" dirty="0">
                <a:solidFill>
                  <a:srgbClr val="FFFFFF"/>
                </a:solidFill>
                <a:latin typeface="Arial"/>
                <a:cs typeface="Arial"/>
              </a:rPr>
              <a:t>Bu</a:t>
            </a:r>
            <a:r>
              <a:rPr sz="1000" b="1" spc="-5" dirty="0">
                <a:solidFill>
                  <a:srgbClr val="FFFFFF"/>
                </a:solidFill>
                <a:latin typeface="Arial"/>
                <a:cs typeface="Arial"/>
              </a:rPr>
              <a:t>il</a:t>
            </a:r>
            <a:r>
              <a:rPr sz="1000" b="1" dirty="0">
                <a:solidFill>
                  <a:srgbClr val="FFFFFF"/>
                </a:solidFill>
                <a:latin typeface="Arial"/>
                <a:cs typeface="Arial"/>
              </a:rPr>
              <a:t>d</a:t>
            </a:r>
            <a:r>
              <a:rPr sz="1000" b="1" spc="-5" dirty="0">
                <a:solidFill>
                  <a:srgbClr val="FFFFFF"/>
                </a:solidFill>
                <a:latin typeface="Arial"/>
                <a:cs typeface="Arial"/>
              </a:rPr>
              <a:t>i</a:t>
            </a:r>
            <a:r>
              <a:rPr sz="1000" b="1" dirty="0">
                <a:solidFill>
                  <a:srgbClr val="FFFFFF"/>
                </a:solidFill>
                <a:latin typeface="Arial"/>
                <a:cs typeface="Arial"/>
              </a:rPr>
              <a:t>ng</a:t>
            </a:r>
            <a:endParaRPr sz="1000">
              <a:latin typeface="Arial"/>
              <a:cs typeface="Arial"/>
            </a:endParaRPr>
          </a:p>
          <a:p>
            <a:pPr marL="12700">
              <a:lnSpc>
                <a:spcPts val="1430"/>
              </a:lnSpc>
            </a:pPr>
            <a:r>
              <a:rPr sz="1200" b="1" dirty="0">
                <a:solidFill>
                  <a:srgbClr val="FFFFFF"/>
                </a:solidFill>
                <a:latin typeface="Arial"/>
                <a:cs typeface="Arial"/>
              </a:rPr>
              <a:t>E</a:t>
            </a:r>
            <a:r>
              <a:rPr sz="1200" b="1" spc="-20" dirty="0">
                <a:solidFill>
                  <a:srgbClr val="FFFFFF"/>
                </a:solidFill>
                <a:latin typeface="Arial"/>
                <a:cs typeface="Arial"/>
              </a:rPr>
              <a:t>v</a:t>
            </a:r>
            <a:r>
              <a:rPr sz="1200" b="1" dirty="0">
                <a:solidFill>
                  <a:srgbClr val="FFFFFF"/>
                </a:solidFill>
                <a:latin typeface="Arial"/>
                <a:cs typeface="Arial"/>
              </a:rPr>
              <a:t>ac</a:t>
            </a:r>
            <a:r>
              <a:rPr sz="1200" b="1" spc="-5" dirty="0">
                <a:solidFill>
                  <a:srgbClr val="FFFFFF"/>
                </a:solidFill>
                <a:latin typeface="Arial"/>
                <a:cs typeface="Arial"/>
              </a:rPr>
              <a:t>u</a:t>
            </a:r>
            <a:r>
              <a:rPr sz="1200" b="1" dirty="0">
                <a:solidFill>
                  <a:srgbClr val="FFFFFF"/>
                </a:solidFill>
                <a:latin typeface="Arial"/>
                <a:cs typeface="Arial"/>
              </a:rPr>
              <a:t>a</a:t>
            </a:r>
            <a:r>
              <a:rPr sz="1200" b="1" spc="-5" dirty="0">
                <a:solidFill>
                  <a:srgbClr val="FFFFFF"/>
                </a:solidFill>
                <a:latin typeface="Arial"/>
                <a:cs typeface="Arial"/>
              </a:rPr>
              <a:t>t</a:t>
            </a:r>
            <a:r>
              <a:rPr sz="1200" b="1" dirty="0">
                <a:solidFill>
                  <a:srgbClr val="FFFFFF"/>
                </a:solidFill>
                <a:latin typeface="Arial"/>
                <a:cs typeface="Arial"/>
              </a:rPr>
              <a:t>i</a:t>
            </a:r>
            <a:r>
              <a:rPr sz="1200" b="1" spc="-5" dirty="0">
                <a:solidFill>
                  <a:srgbClr val="FFFFFF"/>
                </a:solidFill>
                <a:latin typeface="Arial"/>
                <a:cs typeface="Arial"/>
              </a:rPr>
              <a:t>o</a:t>
            </a:r>
            <a:r>
              <a:rPr sz="1200" b="1" dirty="0">
                <a:solidFill>
                  <a:srgbClr val="FFFFFF"/>
                </a:solidFill>
                <a:latin typeface="Arial"/>
                <a:cs typeface="Arial"/>
              </a:rPr>
              <a:t>n</a:t>
            </a:r>
            <a:endParaRPr sz="1200">
              <a:latin typeface="Arial"/>
              <a:cs typeface="Arial"/>
            </a:endParaRPr>
          </a:p>
        </p:txBody>
      </p:sp>
      <p:sp>
        <p:nvSpPr>
          <p:cNvPr id="113" name="object 113"/>
          <p:cNvSpPr txBox="1"/>
          <p:nvPr/>
        </p:nvSpPr>
        <p:spPr>
          <a:xfrm>
            <a:off x="8566142" y="1557018"/>
            <a:ext cx="194310" cy="2322195"/>
          </a:xfrm>
          <a:prstGeom prst="rect">
            <a:avLst/>
          </a:prstGeom>
        </p:spPr>
        <p:txBody>
          <a:bodyPr vert="vert" wrap="square" lIns="0" tIns="0" rIns="0" bIns="0" rtlCol="0">
            <a:spAutoFit/>
          </a:bodyPr>
          <a:lstStyle/>
          <a:p>
            <a:pPr marL="12700">
              <a:lnSpc>
                <a:spcPct val="100000"/>
              </a:lnSpc>
              <a:tabLst>
                <a:tab pos="1354455" algn="l"/>
              </a:tabLst>
            </a:pPr>
            <a:r>
              <a:rPr sz="1500" b="1" spc="-7" baseline="2777" dirty="0">
                <a:solidFill>
                  <a:srgbClr val="FFFFFF"/>
                </a:solidFill>
                <a:latin typeface="Arial"/>
                <a:cs typeface="Arial"/>
              </a:rPr>
              <a:t>Sa</a:t>
            </a:r>
            <a:r>
              <a:rPr sz="1500" b="1" baseline="2777" dirty="0">
                <a:solidFill>
                  <a:srgbClr val="FFFFFF"/>
                </a:solidFill>
                <a:latin typeface="Arial"/>
                <a:cs typeface="Arial"/>
              </a:rPr>
              <a:t>f</a:t>
            </a:r>
            <a:r>
              <a:rPr sz="1500" b="1" spc="-7" baseline="2777" dirty="0">
                <a:solidFill>
                  <a:srgbClr val="FFFFFF"/>
                </a:solidFill>
                <a:latin typeface="Arial"/>
                <a:cs typeface="Arial"/>
              </a:rPr>
              <a:t>e</a:t>
            </a:r>
            <a:r>
              <a:rPr sz="1500" b="1" baseline="2777" dirty="0">
                <a:solidFill>
                  <a:srgbClr val="FFFFFF"/>
                </a:solidFill>
                <a:latin typeface="Arial"/>
                <a:cs typeface="Arial"/>
              </a:rPr>
              <a:t>ty</a:t>
            </a:r>
            <a:r>
              <a:rPr sz="1500" b="1" spc="-7" baseline="2777" dirty="0">
                <a:solidFill>
                  <a:srgbClr val="FFFFFF"/>
                </a:solidFill>
                <a:latin typeface="Arial"/>
                <a:cs typeface="Arial"/>
              </a:rPr>
              <a:t> E</a:t>
            </a:r>
            <a:r>
              <a:rPr sz="1500" b="1" baseline="2777" dirty="0">
                <a:solidFill>
                  <a:srgbClr val="FFFFFF"/>
                </a:solidFill>
                <a:latin typeface="Arial"/>
                <a:cs typeface="Arial"/>
              </a:rPr>
              <a:t>qu</a:t>
            </a:r>
            <a:r>
              <a:rPr sz="1500" b="1" spc="-7" baseline="2777" dirty="0">
                <a:solidFill>
                  <a:srgbClr val="FFFFFF"/>
                </a:solidFill>
                <a:latin typeface="Arial"/>
                <a:cs typeface="Arial"/>
              </a:rPr>
              <a:t>i</a:t>
            </a:r>
            <a:r>
              <a:rPr sz="1500" b="1" baseline="2777" dirty="0">
                <a:solidFill>
                  <a:srgbClr val="FFFFFF"/>
                </a:solidFill>
                <a:latin typeface="Arial"/>
                <a:cs typeface="Arial"/>
              </a:rPr>
              <a:t>pm</a:t>
            </a:r>
            <a:r>
              <a:rPr sz="1500" b="1" spc="-7" baseline="2777" dirty="0">
                <a:solidFill>
                  <a:srgbClr val="FFFFFF"/>
                </a:solidFill>
                <a:latin typeface="Arial"/>
                <a:cs typeface="Arial"/>
              </a:rPr>
              <a:t>e</a:t>
            </a:r>
            <a:r>
              <a:rPr sz="1500" b="1" baseline="2777" dirty="0">
                <a:solidFill>
                  <a:srgbClr val="FFFFFF"/>
                </a:solidFill>
                <a:latin typeface="Arial"/>
                <a:cs typeface="Arial"/>
              </a:rPr>
              <a:t>nt	</a:t>
            </a:r>
            <a:r>
              <a:rPr sz="1000" b="1" spc="-5" dirty="0">
                <a:solidFill>
                  <a:srgbClr val="FFFFFF"/>
                </a:solidFill>
                <a:latin typeface="Arial"/>
                <a:cs typeface="Arial"/>
              </a:rPr>
              <a:t>S</a:t>
            </a:r>
            <a:r>
              <a:rPr sz="1000" b="1" dirty="0">
                <a:solidFill>
                  <a:srgbClr val="FFFFFF"/>
                </a:solidFill>
                <a:latin typeface="Arial"/>
                <a:cs typeface="Arial"/>
              </a:rPr>
              <a:t>h</a:t>
            </a:r>
            <a:r>
              <a:rPr sz="1000" b="1" spc="-5" dirty="0">
                <a:solidFill>
                  <a:srgbClr val="FFFFFF"/>
                </a:solidFill>
                <a:latin typeface="Arial"/>
                <a:cs typeface="Arial"/>
              </a:rPr>
              <a:t>el</a:t>
            </a:r>
            <a:r>
              <a:rPr sz="1000" b="1" dirty="0">
                <a:solidFill>
                  <a:srgbClr val="FFFFFF"/>
                </a:solidFill>
                <a:latin typeface="Arial"/>
                <a:cs typeface="Arial"/>
              </a:rPr>
              <a:t>t</a:t>
            </a:r>
            <a:r>
              <a:rPr sz="1000" b="1" spc="-5" dirty="0">
                <a:solidFill>
                  <a:srgbClr val="FFFFFF"/>
                </a:solidFill>
                <a:latin typeface="Arial"/>
                <a:cs typeface="Arial"/>
              </a:rPr>
              <a:t>e</a:t>
            </a:r>
            <a:r>
              <a:rPr sz="1000" b="1" dirty="0">
                <a:solidFill>
                  <a:srgbClr val="FFFFFF"/>
                </a:solidFill>
                <a:latin typeface="Arial"/>
                <a:cs typeface="Arial"/>
              </a:rPr>
              <a:t>r</a:t>
            </a:r>
            <a:r>
              <a:rPr sz="1000" b="1" spc="-10" dirty="0">
                <a:solidFill>
                  <a:srgbClr val="FFFFFF"/>
                </a:solidFill>
                <a:latin typeface="Arial"/>
                <a:cs typeface="Arial"/>
              </a:rPr>
              <a:t> </a:t>
            </a:r>
            <a:r>
              <a:rPr sz="1000" b="1" spc="-5" dirty="0">
                <a:solidFill>
                  <a:srgbClr val="FFFFFF"/>
                </a:solidFill>
                <a:latin typeface="Arial"/>
                <a:cs typeface="Arial"/>
              </a:rPr>
              <a:t>i</a:t>
            </a:r>
            <a:r>
              <a:rPr sz="1000" b="1" dirty="0">
                <a:solidFill>
                  <a:srgbClr val="FFFFFF"/>
                </a:solidFill>
                <a:latin typeface="Arial"/>
                <a:cs typeface="Arial"/>
              </a:rPr>
              <a:t>n </a:t>
            </a:r>
            <a:r>
              <a:rPr sz="1000" b="1" spc="-5" dirty="0">
                <a:solidFill>
                  <a:srgbClr val="FFFFFF"/>
                </a:solidFill>
                <a:latin typeface="Arial"/>
                <a:cs typeface="Arial"/>
              </a:rPr>
              <a:t>Plac</a:t>
            </a:r>
            <a:r>
              <a:rPr sz="1200" b="1" dirty="0">
                <a:solidFill>
                  <a:srgbClr val="FFFFFF"/>
                </a:solidFill>
                <a:latin typeface="Arial"/>
                <a:cs typeface="Arial"/>
              </a:rPr>
              <a:t>e</a:t>
            </a:r>
            <a:endParaRPr sz="1200">
              <a:latin typeface="Arial"/>
              <a:cs typeface="Arial"/>
            </a:endParaRPr>
          </a:p>
        </p:txBody>
      </p:sp>
      <p:sp>
        <p:nvSpPr>
          <p:cNvPr id="114" name="object 114"/>
          <p:cNvSpPr/>
          <p:nvPr/>
        </p:nvSpPr>
        <p:spPr>
          <a:xfrm>
            <a:off x="2602968" y="357720"/>
            <a:ext cx="5816599" cy="6426187"/>
          </a:xfrm>
          <a:prstGeom prst="rect">
            <a:avLst/>
          </a:prstGeom>
          <a:blipFill>
            <a:blip r:embed="rId11" cstate="print"/>
            <a:stretch>
              <a:fillRect/>
            </a:stretch>
          </a:blipFill>
        </p:spPr>
        <p:txBody>
          <a:bodyPr wrap="square" lIns="0" tIns="0" rIns="0" bIns="0" rtlCol="0">
            <a:spAutoFit/>
          </a:bodyPr>
          <a:lstStyle/>
          <a:p>
            <a:endParaRPr/>
          </a:p>
        </p:txBody>
      </p:sp>
      <p:sp>
        <p:nvSpPr>
          <p:cNvPr id="115" name="object 115"/>
          <p:cNvSpPr txBox="1"/>
          <p:nvPr/>
        </p:nvSpPr>
        <p:spPr>
          <a:xfrm>
            <a:off x="2136139" y="1788667"/>
            <a:ext cx="5345430" cy="1716405"/>
          </a:xfrm>
          <a:prstGeom prst="rect">
            <a:avLst/>
          </a:prstGeom>
        </p:spPr>
        <p:txBody>
          <a:bodyPr vert="horz" wrap="square" lIns="0" tIns="0" rIns="0" bIns="0" rtlCol="0">
            <a:spAutoFit/>
          </a:bodyPr>
          <a:lstStyle/>
          <a:p>
            <a:pPr marL="12700" marR="6350">
              <a:lnSpc>
                <a:spcPct val="100000"/>
              </a:lnSpc>
            </a:pPr>
            <a:r>
              <a:rPr sz="2800" spc="-30" dirty="0">
                <a:solidFill>
                  <a:srgbClr val="292934"/>
                </a:solidFill>
                <a:latin typeface="Arial"/>
                <a:cs typeface="Arial"/>
              </a:rPr>
              <a:t>O</a:t>
            </a:r>
            <a:r>
              <a:rPr sz="2800" spc="-10" dirty="0">
                <a:solidFill>
                  <a:srgbClr val="292934"/>
                </a:solidFill>
                <a:latin typeface="Arial"/>
                <a:cs typeface="Arial"/>
              </a:rPr>
              <a:t>akl</a:t>
            </a:r>
            <a:r>
              <a:rPr sz="2800" spc="-15" dirty="0">
                <a:solidFill>
                  <a:srgbClr val="292934"/>
                </a:solidFill>
                <a:latin typeface="Arial"/>
                <a:cs typeface="Arial"/>
              </a:rPr>
              <a:t>an</a:t>
            </a:r>
            <a:r>
              <a:rPr sz="2800" spc="-20" dirty="0">
                <a:solidFill>
                  <a:srgbClr val="292934"/>
                </a:solidFill>
                <a:latin typeface="Arial"/>
                <a:cs typeface="Arial"/>
              </a:rPr>
              <a:t>d</a:t>
            </a:r>
            <a:r>
              <a:rPr sz="2800" spc="5" dirty="0">
                <a:solidFill>
                  <a:srgbClr val="292934"/>
                </a:solidFill>
                <a:latin typeface="Arial"/>
                <a:cs typeface="Arial"/>
              </a:rPr>
              <a:t> </a:t>
            </a:r>
            <a:r>
              <a:rPr sz="2800" spc="-25" dirty="0">
                <a:solidFill>
                  <a:srgbClr val="292934"/>
                </a:solidFill>
                <a:latin typeface="Arial"/>
                <a:cs typeface="Arial"/>
              </a:rPr>
              <a:t>S</a:t>
            </a:r>
            <a:r>
              <a:rPr sz="2800" spc="-10" dirty="0">
                <a:solidFill>
                  <a:srgbClr val="292934"/>
                </a:solidFill>
                <a:latin typeface="Arial"/>
                <a:cs typeface="Arial"/>
              </a:rPr>
              <a:t>ci</a:t>
            </a:r>
            <a:r>
              <a:rPr sz="2800" spc="-15" dirty="0">
                <a:solidFill>
                  <a:srgbClr val="292934"/>
                </a:solidFill>
                <a:latin typeface="Arial"/>
                <a:cs typeface="Arial"/>
              </a:rPr>
              <a:t>en</a:t>
            </a:r>
            <a:r>
              <a:rPr sz="2800" spc="-10" dirty="0">
                <a:solidFill>
                  <a:srgbClr val="292934"/>
                </a:solidFill>
                <a:latin typeface="Arial"/>
                <a:cs typeface="Arial"/>
              </a:rPr>
              <a:t>tific</a:t>
            </a:r>
            <a:r>
              <a:rPr sz="2800" spc="-5" dirty="0">
                <a:solidFill>
                  <a:srgbClr val="292934"/>
                </a:solidFill>
                <a:latin typeface="Arial"/>
                <a:cs typeface="Arial"/>
              </a:rPr>
              <a:t> </a:t>
            </a:r>
            <a:r>
              <a:rPr sz="2800" spc="-25" dirty="0">
                <a:solidFill>
                  <a:srgbClr val="292934"/>
                </a:solidFill>
                <a:latin typeface="Arial"/>
                <a:cs typeface="Arial"/>
              </a:rPr>
              <a:t>F</a:t>
            </a:r>
            <a:r>
              <a:rPr sz="2800" spc="-10" dirty="0">
                <a:solidFill>
                  <a:srgbClr val="292934"/>
                </a:solidFill>
                <a:latin typeface="Arial"/>
                <a:cs typeface="Arial"/>
              </a:rPr>
              <a:t>acility</a:t>
            </a:r>
            <a:r>
              <a:rPr sz="2800" spc="5" dirty="0">
                <a:solidFill>
                  <a:srgbClr val="292934"/>
                </a:solidFill>
                <a:latin typeface="Arial"/>
                <a:cs typeface="Arial"/>
              </a:rPr>
              <a:t> </a:t>
            </a:r>
            <a:r>
              <a:rPr sz="2800" spc="-5" dirty="0">
                <a:solidFill>
                  <a:srgbClr val="292934"/>
                </a:solidFill>
                <a:latin typeface="Arial"/>
                <a:cs typeface="Arial"/>
              </a:rPr>
              <a:t>(</a:t>
            </a:r>
            <a:r>
              <a:rPr sz="2800" spc="-30" dirty="0">
                <a:solidFill>
                  <a:srgbClr val="292934"/>
                </a:solidFill>
                <a:latin typeface="Arial"/>
                <a:cs typeface="Arial"/>
              </a:rPr>
              <a:t>O</a:t>
            </a:r>
            <a:r>
              <a:rPr sz="2800" spc="-25" dirty="0">
                <a:solidFill>
                  <a:srgbClr val="292934"/>
                </a:solidFill>
                <a:latin typeface="Arial"/>
                <a:cs typeface="Arial"/>
              </a:rPr>
              <a:t>SF</a:t>
            </a:r>
            <a:r>
              <a:rPr sz="2800" spc="-10" dirty="0">
                <a:solidFill>
                  <a:srgbClr val="292934"/>
                </a:solidFill>
                <a:latin typeface="Arial"/>
                <a:cs typeface="Arial"/>
              </a:rPr>
              <a:t>)</a:t>
            </a:r>
            <a:r>
              <a:rPr sz="2800" spc="15" dirty="0">
                <a:solidFill>
                  <a:srgbClr val="292934"/>
                </a:solidFill>
                <a:latin typeface="Arial"/>
                <a:cs typeface="Arial"/>
              </a:rPr>
              <a:t> </a:t>
            </a:r>
            <a:r>
              <a:rPr sz="2800" spc="-10" dirty="0">
                <a:solidFill>
                  <a:srgbClr val="292934"/>
                </a:solidFill>
                <a:latin typeface="Arial"/>
                <a:cs typeface="Arial"/>
              </a:rPr>
              <a:t>/ </a:t>
            </a:r>
            <a:r>
              <a:rPr sz="2800" spc="-15" dirty="0">
                <a:solidFill>
                  <a:srgbClr val="292934"/>
                </a:solidFill>
                <a:latin typeface="Arial"/>
                <a:cs typeface="Arial"/>
              </a:rPr>
              <a:t>20</a:t>
            </a:r>
            <a:r>
              <a:rPr sz="2775" baseline="25525" dirty="0">
                <a:solidFill>
                  <a:srgbClr val="292934"/>
                </a:solidFill>
                <a:latin typeface="Arial"/>
                <a:cs typeface="Arial"/>
              </a:rPr>
              <a:t>t</a:t>
            </a:r>
            <a:r>
              <a:rPr sz="2775" spc="15" baseline="25525" dirty="0">
                <a:solidFill>
                  <a:srgbClr val="292934"/>
                </a:solidFill>
                <a:latin typeface="Arial"/>
                <a:cs typeface="Arial"/>
              </a:rPr>
              <a:t>h</a:t>
            </a:r>
            <a:r>
              <a:rPr sz="2775" spc="382" baseline="25525" dirty="0">
                <a:solidFill>
                  <a:srgbClr val="292934"/>
                </a:solidFill>
                <a:latin typeface="Arial"/>
                <a:cs typeface="Arial"/>
              </a:rPr>
              <a:t> </a:t>
            </a:r>
            <a:r>
              <a:rPr sz="2800" spc="-25" dirty="0">
                <a:solidFill>
                  <a:srgbClr val="292934"/>
                </a:solidFill>
                <a:latin typeface="Arial"/>
                <a:cs typeface="Arial"/>
              </a:rPr>
              <a:t>S</a:t>
            </a:r>
            <a:r>
              <a:rPr sz="2800" spc="-10" dirty="0">
                <a:solidFill>
                  <a:srgbClr val="292934"/>
                </a:solidFill>
                <a:latin typeface="Arial"/>
                <a:cs typeface="Arial"/>
              </a:rPr>
              <a:t>treet</a:t>
            </a:r>
            <a:r>
              <a:rPr sz="2800" dirty="0">
                <a:solidFill>
                  <a:srgbClr val="292934"/>
                </a:solidFill>
                <a:latin typeface="Arial"/>
                <a:cs typeface="Arial"/>
              </a:rPr>
              <a:t> </a:t>
            </a:r>
            <a:r>
              <a:rPr sz="2800" spc="-25" dirty="0">
                <a:solidFill>
                  <a:srgbClr val="292934"/>
                </a:solidFill>
                <a:latin typeface="Arial"/>
                <a:cs typeface="Arial"/>
              </a:rPr>
              <a:t>B</a:t>
            </a:r>
            <a:r>
              <a:rPr sz="2800" spc="-15" dirty="0">
                <a:solidFill>
                  <a:srgbClr val="292934"/>
                </a:solidFill>
                <a:latin typeface="Arial"/>
                <a:cs typeface="Arial"/>
              </a:rPr>
              <a:t>u</a:t>
            </a:r>
            <a:r>
              <a:rPr sz="2800" spc="-10" dirty="0">
                <a:solidFill>
                  <a:srgbClr val="292934"/>
                </a:solidFill>
                <a:latin typeface="Arial"/>
                <a:cs typeface="Arial"/>
              </a:rPr>
              <a:t>il</a:t>
            </a:r>
            <a:r>
              <a:rPr sz="2800" spc="-15" dirty="0">
                <a:solidFill>
                  <a:srgbClr val="292934"/>
                </a:solidFill>
                <a:latin typeface="Arial"/>
                <a:cs typeface="Arial"/>
              </a:rPr>
              <a:t>d</a:t>
            </a:r>
            <a:r>
              <a:rPr sz="2800" spc="-10" dirty="0">
                <a:solidFill>
                  <a:srgbClr val="292934"/>
                </a:solidFill>
                <a:latin typeface="Arial"/>
                <a:cs typeface="Arial"/>
              </a:rPr>
              <a:t>i</a:t>
            </a:r>
            <a:r>
              <a:rPr sz="2800" spc="-15" dirty="0">
                <a:solidFill>
                  <a:srgbClr val="292934"/>
                </a:solidFill>
                <a:latin typeface="Arial"/>
                <a:cs typeface="Arial"/>
              </a:rPr>
              <a:t>ng</a:t>
            </a:r>
            <a:endParaRPr sz="2800">
              <a:latin typeface="Arial"/>
              <a:cs typeface="Arial"/>
            </a:endParaRPr>
          </a:p>
          <a:p>
            <a:pPr marL="12700" marR="1604010">
              <a:lnSpc>
                <a:spcPct val="100000"/>
              </a:lnSpc>
            </a:pPr>
            <a:r>
              <a:rPr sz="2800" spc="-25" dirty="0">
                <a:solidFill>
                  <a:srgbClr val="292934"/>
                </a:solidFill>
                <a:latin typeface="Arial"/>
                <a:cs typeface="Arial"/>
              </a:rPr>
              <a:t>E</a:t>
            </a:r>
            <a:r>
              <a:rPr sz="2800" spc="-30" dirty="0">
                <a:solidFill>
                  <a:srgbClr val="292934"/>
                </a:solidFill>
                <a:latin typeface="Arial"/>
                <a:cs typeface="Arial"/>
              </a:rPr>
              <a:t>m</a:t>
            </a:r>
            <a:r>
              <a:rPr sz="2800" spc="-10" dirty="0">
                <a:solidFill>
                  <a:srgbClr val="292934"/>
                </a:solidFill>
                <a:latin typeface="Arial"/>
                <a:cs typeface="Arial"/>
              </a:rPr>
              <a:t>ergenc</a:t>
            </a:r>
            <a:r>
              <a:rPr sz="2800" spc="-15" dirty="0">
                <a:solidFill>
                  <a:srgbClr val="292934"/>
                </a:solidFill>
                <a:latin typeface="Arial"/>
                <a:cs typeface="Arial"/>
              </a:rPr>
              <a:t>y</a:t>
            </a:r>
            <a:r>
              <a:rPr sz="2800" spc="15" dirty="0">
                <a:solidFill>
                  <a:srgbClr val="292934"/>
                </a:solidFill>
                <a:latin typeface="Arial"/>
                <a:cs typeface="Arial"/>
              </a:rPr>
              <a:t> </a:t>
            </a:r>
            <a:r>
              <a:rPr sz="2800" spc="-25" dirty="0">
                <a:solidFill>
                  <a:srgbClr val="292934"/>
                </a:solidFill>
                <a:latin typeface="Arial"/>
                <a:cs typeface="Arial"/>
              </a:rPr>
              <a:t>P</a:t>
            </a:r>
            <a:r>
              <a:rPr sz="2800" spc="-10" dirty="0">
                <a:solidFill>
                  <a:srgbClr val="292934"/>
                </a:solidFill>
                <a:latin typeface="Arial"/>
                <a:cs typeface="Arial"/>
              </a:rPr>
              <a:t>rocedures</a:t>
            </a:r>
            <a:r>
              <a:rPr sz="2800" spc="-5" dirty="0">
                <a:solidFill>
                  <a:srgbClr val="292934"/>
                </a:solidFill>
                <a:latin typeface="Arial"/>
                <a:cs typeface="Arial"/>
              </a:rPr>
              <a:t> “</a:t>
            </a:r>
            <a:r>
              <a:rPr sz="2800" spc="-30" dirty="0">
                <a:solidFill>
                  <a:srgbClr val="292934"/>
                </a:solidFill>
                <a:latin typeface="Arial"/>
                <a:cs typeface="Arial"/>
              </a:rPr>
              <a:t>H</a:t>
            </a:r>
            <a:r>
              <a:rPr sz="2800" spc="-10" dirty="0">
                <a:solidFill>
                  <a:srgbClr val="292934"/>
                </a:solidFill>
                <a:latin typeface="Arial"/>
                <a:cs typeface="Arial"/>
              </a:rPr>
              <a:t>andbook”</a:t>
            </a:r>
            <a:endParaRPr sz="280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a:xfrm>
            <a:off x="685800" y="228600"/>
            <a:ext cx="7696200" cy="1107996"/>
          </a:xfrm>
        </p:spPr>
        <p:txBody>
          <a:bodyPr/>
          <a:lstStyle>
            <a:extLst/>
          </a:lstStyle>
          <a:p>
            <a:r>
              <a:rPr lang="en-US" dirty="0" smtClean="0"/>
              <a:t/>
            </a:r>
            <a:br>
              <a:rPr lang="en-US" dirty="0" smtClean="0"/>
            </a:br>
            <a:r>
              <a:rPr lang="en-US" sz="3200" dirty="0" smtClean="0"/>
              <a:t>Where is the “Safe Zone”?</a:t>
            </a:r>
            <a:endParaRPr lang="en-US" sz="3200" dirty="0"/>
          </a:p>
        </p:txBody>
      </p:sp>
      <p:sp>
        <p:nvSpPr>
          <p:cNvPr id="11" name="Rectangle 11"/>
          <p:cNvSpPr>
            <a:spLocks noGrp="1"/>
          </p:cNvSpPr>
          <p:nvPr>
            <p:ph type="body" sz="quarter" idx="17"/>
          </p:nvPr>
        </p:nvSpPr>
        <p:spPr>
          <a:xfrm>
            <a:off x="1143000" y="4890700"/>
            <a:ext cx="7086600" cy="276999"/>
          </a:xfrm>
        </p:spPr>
        <p:txBody>
          <a:bodyPr/>
          <a:lstStyle>
            <a:extLst/>
          </a:lstStyle>
          <a:p>
            <a:r>
              <a:rPr lang="en-US" dirty="0" smtClean="0"/>
              <a:t>None of the above</a:t>
            </a:r>
            <a:endParaRPr lang="en-US" dirty="0"/>
          </a:p>
        </p:txBody>
      </p:sp>
      <p:sp>
        <p:nvSpPr>
          <p:cNvPr id="12" name="Rectangle 12"/>
          <p:cNvSpPr>
            <a:spLocks noGrp="1"/>
          </p:cNvSpPr>
          <p:nvPr>
            <p:ph type="body" sz="quarter" idx="18"/>
          </p:nvPr>
        </p:nvSpPr>
        <p:spPr>
          <a:xfrm>
            <a:off x="1143000" y="4204900"/>
            <a:ext cx="7086600" cy="276999"/>
          </a:xfrm>
        </p:spPr>
        <p:txBody>
          <a:bodyPr/>
          <a:lstStyle>
            <a:extLst/>
          </a:lstStyle>
          <a:p>
            <a:r>
              <a:rPr lang="en-US" dirty="0" smtClean="0"/>
              <a:t>At the top of the North stairwell</a:t>
            </a:r>
            <a:endParaRPr lang="en-US" dirty="0"/>
          </a:p>
        </p:txBody>
      </p:sp>
      <p:sp>
        <p:nvSpPr>
          <p:cNvPr id="15" name="Rectangle 15"/>
          <p:cNvSpPr>
            <a:spLocks noGrp="1"/>
          </p:cNvSpPr>
          <p:nvPr>
            <p:ph type="body" sz="quarter" idx="19"/>
          </p:nvPr>
        </p:nvSpPr>
        <p:spPr>
          <a:xfrm>
            <a:off x="1219200" y="3505200"/>
            <a:ext cx="7086600" cy="276999"/>
          </a:xfrm>
        </p:spPr>
        <p:txBody>
          <a:bodyPr/>
          <a:lstStyle>
            <a:extLst/>
          </a:lstStyle>
          <a:p>
            <a:r>
              <a:rPr lang="en-US" dirty="0" smtClean="0"/>
              <a:t>At Donut Savant</a:t>
            </a:r>
            <a:endParaRPr lang="en-US" dirty="0"/>
          </a:p>
        </p:txBody>
      </p:sp>
      <p:sp>
        <p:nvSpPr>
          <p:cNvPr id="16" name="Rectangle 16"/>
          <p:cNvSpPr>
            <a:spLocks noGrp="1"/>
          </p:cNvSpPr>
          <p:nvPr>
            <p:ph type="body" sz="quarter" idx="20"/>
          </p:nvPr>
        </p:nvSpPr>
        <p:spPr>
          <a:xfrm>
            <a:off x="1143000" y="2833300"/>
            <a:ext cx="7086600" cy="276999"/>
          </a:xfrm>
        </p:spPr>
        <p:txBody>
          <a:bodyPr/>
          <a:lstStyle>
            <a:extLst/>
          </a:lstStyle>
          <a:p>
            <a:r>
              <a:rPr lang="en-US" dirty="0" smtClean="0"/>
              <a:t>In the elevator lobby near the AED</a:t>
            </a:r>
            <a:endParaRPr lang="en-US" dirty="0"/>
          </a:p>
        </p:txBody>
      </p:sp>
      <p:sp>
        <p:nvSpPr>
          <p:cNvPr id="2" name="Text Placeholder 1"/>
          <p:cNvSpPr>
            <a:spLocks noGrp="1"/>
          </p:cNvSpPr>
          <p:nvPr>
            <p:ph type="body" sz="quarter" idx="21"/>
          </p:nvPr>
        </p:nvSpPr>
        <p:spPr>
          <a:xfrm>
            <a:off x="1219200" y="2209800"/>
            <a:ext cx="7086600" cy="276999"/>
          </a:xfrm>
        </p:spPr>
        <p:txBody>
          <a:bodyPr/>
          <a:lstStyle/>
          <a:p>
            <a:r>
              <a:rPr lang="en-US" dirty="0"/>
              <a:t>At the top of the South </a:t>
            </a:r>
            <a:r>
              <a:rPr lang="en-US" dirty="0" smtClean="0"/>
              <a:t>stairwell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3490" y="113055"/>
            <a:ext cx="7649895" cy="6668744"/>
          </a:xfrm>
          <a:custGeom>
            <a:avLst/>
            <a:gdLst/>
            <a:ahLst/>
            <a:cxnLst/>
            <a:rect l="l" t="t" r="r" b="b"/>
            <a:pathLst>
              <a:path w="7649895" h="6668744">
                <a:moveTo>
                  <a:pt x="0" y="0"/>
                </a:moveTo>
                <a:lnTo>
                  <a:pt x="7649895" y="0"/>
                </a:lnTo>
                <a:lnTo>
                  <a:pt x="7649895" y="6668744"/>
                </a:lnTo>
                <a:lnTo>
                  <a:pt x="0" y="6668744"/>
                </a:lnTo>
                <a:lnTo>
                  <a:pt x="0" y="0"/>
                </a:lnTo>
                <a:close/>
              </a:path>
            </a:pathLst>
          </a:custGeom>
          <a:solidFill>
            <a:srgbClr val="808DA0"/>
          </a:solidFill>
        </p:spPr>
        <p:txBody>
          <a:bodyPr wrap="square" lIns="0" tIns="0" rIns="0" bIns="0" rtlCol="0">
            <a:spAutoFit/>
          </a:bodyPr>
          <a:lstStyle/>
          <a:p>
            <a:endParaRPr/>
          </a:p>
        </p:txBody>
      </p:sp>
      <p:sp>
        <p:nvSpPr>
          <p:cNvPr id="3" name="object 3"/>
          <p:cNvSpPr/>
          <p:nvPr/>
        </p:nvSpPr>
        <p:spPr>
          <a:xfrm>
            <a:off x="228600" y="113055"/>
            <a:ext cx="459917" cy="6668744"/>
          </a:xfrm>
          <a:custGeom>
            <a:avLst/>
            <a:gdLst/>
            <a:ahLst/>
            <a:cxnLst/>
            <a:rect l="l" t="t" r="r" b="b"/>
            <a:pathLst>
              <a:path w="459917" h="6668744">
                <a:moveTo>
                  <a:pt x="0" y="0"/>
                </a:moveTo>
                <a:lnTo>
                  <a:pt x="459917" y="0"/>
                </a:lnTo>
                <a:lnTo>
                  <a:pt x="459917" y="6668744"/>
                </a:lnTo>
                <a:lnTo>
                  <a:pt x="0" y="6668744"/>
                </a:lnTo>
                <a:lnTo>
                  <a:pt x="0" y="0"/>
                </a:lnTo>
                <a:close/>
              </a:path>
            </a:pathLst>
          </a:custGeom>
          <a:solidFill>
            <a:srgbClr val="93A299"/>
          </a:solidFill>
        </p:spPr>
        <p:txBody>
          <a:bodyPr wrap="square" lIns="0" tIns="0" rIns="0" bIns="0" rtlCol="0">
            <a:spAutoFit/>
          </a:bodyPr>
          <a:lstStyle/>
          <a:p>
            <a:endParaRPr/>
          </a:p>
        </p:txBody>
      </p:sp>
      <p:sp>
        <p:nvSpPr>
          <p:cNvPr id="4" name="object 4"/>
          <p:cNvSpPr/>
          <p:nvPr/>
        </p:nvSpPr>
        <p:spPr>
          <a:xfrm>
            <a:off x="391810"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 name="object 5"/>
          <p:cNvSpPr/>
          <p:nvPr/>
        </p:nvSpPr>
        <p:spPr>
          <a:xfrm>
            <a:off x="391810"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 name="object 6"/>
          <p:cNvSpPr/>
          <p:nvPr/>
        </p:nvSpPr>
        <p:spPr>
          <a:xfrm>
            <a:off x="892911"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 name="object 7"/>
          <p:cNvSpPr/>
          <p:nvPr/>
        </p:nvSpPr>
        <p:spPr>
          <a:xfrm>
            <a:off x="892911"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 name="object 8"/>
          <p:cNvSpPr/>
          <p:nvPr/>
        </p:nvSpPr>
        <p:spPr>
          <a:xfrm>
            <a:off x="454738" y="57296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 name="object 9"/>
          <p:cNvSpPr/>
          <p:nvPr/>
        </p:nvSpPr>
        <p:spPr>
          <a:xfrm>
            <a:off x="454738" y="5729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 name="object 10"/>
          <p:cNvSpPr/>
          <p:nvPr/>
        </p:nvSpPr>
        <p:spPr>
          <a:xfrm>
            <a:off x="391810"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1" name="object 11"/>
          <p:cNvSpPr/>
          <p:nvPr/>
        </p:nvSpPr>
        <p:spPr>
          <a:xfrm>
            <a:off x="391810"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2" name="object 12"/>
          <p:cNvSpPr/>
          <p:nvPr/>
        </p:nvSpPr>
        <p:spPr>
          <a:xfrm>
            <a:off x="892911"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3" name="object 13"/>
          <p:cNvSpPr/>
          <p:nvPr/>
        </p:nvSpPr>
        <p:spPr>
          <a:xfrm>
            <a:off x="892911"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4" name="object 14"/>
          <p:cNvSpPr/>
          <p:nvPr/>
        </p:nvSpPr>
        <p:spPr>
          <a:xfrm>
            <a:off x="454738" y="9572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15" name="object 15"/>
          <p:cNvSpPr/>
          <p:nvPr/>
        </p:nvSpPr>
        <p:spPr>
          <a:xfrm>
            <a:off x="454738" y="9572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6" name="object 16"/>
          <p:cNvSpPr/>
          <p:nvPr/>
        </p:nvSpPr>
        <p:spPr>
          <a:xfrm>
            <a:off x="391810"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7" name="object 17"/>
          <p:cNvSpPr/>
          <p:nvPr/>
        </p:nvSpPr>
        <p:spPr>
          <a:xfrm>
            <a:off x="391810"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8" name="object 18"/>
          <p:cNvSpPr/>
          <p:nvPr/>
        </p:nvSpPr>
        <p:spPr>
          <a:xfrm>
            <a:off x="892911"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9" name="object 19"/>
          <p:cNvSpPr/>
          <p:nvPr/>
        </p:nvSpPr>
        <p:spPr>
          <a:xfrm>
            <a:off x="892911"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0" name="object 20"/>
          <p:cNvSpPr/>
          <p:nvPr/>
        </p:nvSpPr>
        <p:spPr>
          <a:xfrm>
            <a:off x="454738" y="13414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1" name="object 21"/>
          <p:cNvSpPr/>
          <p:nvPr/>
        </p:nvSpPr>
        <p:spPr>
          <a:xfrm>
            <a:off x="454738" y="134148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2" name="object 22"/>
          <p:cNvSpPr/>
          <p:nvPr/>
        </p:nvSpPr>
        <p:spPr>
          <a:xfrm>
            <a:off x="391810"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3" name="object 23"/>
          <p:cNvSpPr/>
          <p:nvPr/>
        </p:nvSpPr>
        <p:spPr>
          <a:xfrm>
            <a:off x="391810"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4" name="object 24"/>
          <p:cNvSpPr/>
          <p:nvPr/>
        </p:nvSpPr>
        <p:spPr>
          <a:xfrm>
            <a:off x="892911"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5" name="object 25"/>
          <p:cNvSpPr/>
          <p:nvPr/>
        </p:nvSpPr>
        <p:spPr>
          <a:xfrm>
            <a:off x="892911"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6" name="object 26"/>
          <p:cNvSpPr/>
          <p:nvPr/>
        </p:nvSpPr>
        <p:spPr>
          <a:xfrm>
            <a:off x="454738" y="172573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7" name="object 27"/>
          <p:cNvSpPr/>
          <p:nvPr/>
        </p:nvSpPr>
        <p:spPr>
          <a:xfrm>
            <a:off x="454738" y="172573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8" name="object 28"/>
          <p:cNvSpPr/>
          <p:nvPr/>
        </p:nvSpPr>
        <p:spPr>
          <a:xfrm>
            <a:off x="391810"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9" name="object 29"/>
          <p:cNvSpPr/>
          <p:nvPr/>
        </p:nvSpPr>
        <p:spPr>
          <a:xfrm>
            <a:off x="391810"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0" name="object 30"/>
          <p:cNvSpPr/>
          <p:nvPr/>
        </p:nvSpPr>
        <p:spPr>
          <a:xfrm>
            <a:off x="892911"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1" name="object 31"/>
          <p:cNvSpPr/>
          <p:nvPr/>
        </p:nvSpPr>
        <p:spPr>
          <a:xfrm>
            <a:off x="892911"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2" name="object 32"/>
          <p:cNvSpPr/>
          <p:nvPr/>
        </p:nvSpPr>
        <p:spPr>
          <a:xfrm>
            <a:off x="454738" y="21099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3" name="object 33"/>
          <p:cNvSpPr/>
          <p:nvPr/>
        </p:nvSpPr>
        <p:spPr>
          <a:xfrm>
            <a:off x="454738" y="21099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34" name="object 34"/>
          <p:cNvSpPr/>
          <p:nvPr/>
        </p:nvSpPr>
        <p:spPr>
          <a:xfrm>
            <a:off x="391810"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5" name="object 35"/>
          <p:cNvSpPr/>
          <p:nvPr/>
        </p:nvSpPr>
        <p:spPr>
          <a:xfrm>
            <a:off x="391810"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6" name="object 36"/>
          <p:cNvSpPr/>
          <p:nvPr/>
        </p:nvSpPr>
        <p:spPr>
          <a:xfrm>
            <a:off x="892911"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7" name="object 37"/>
          <p:cNvSpPr/>
          <p:nvPr/>
        </p:nvSpPr>
        <p:spPr>
          <a:xfrm>
            <a:off x="892911"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8" name="object 38"/>
          <p:cNvSpPr/>
          <p:nvPr/>
        </p:nvSpPr>
        <p:spPr>
          <a:xfrm>
            <a:off x="454738" y="24942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9" name="object 39"/>
          <p:cNvSpPr/>
          <p:nvPr/>
        </p:nvSpPr>
        <p:spPr>
          <a:xfrm>
            <a:off x="454738" y="24942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0" name="object 40"/>
          <p:cNvSpPr/>
          <p:nvPr/>
        </p:nvSpPr>
        <p:spPr>
          <a:xfrm>
            <a:off x="391810"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1" name="object 41"/>
          <p:cNvSpPr/>
          <p:nvPr/>
        </p:nvSpPr>
        <p:spPr>
          <a:xfrm>
            <a:off x="391810"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2" name="object 42"/>
          <p:cNvSpPr/>
          <p:nvPr/>
        </p:nvSpPr>
        <p:spPr>
          <a:xfrm>
            <a:off x="892911"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3" name="object 43"/>
          <p:cNvSpPr/>
          <p:nvPr/>
        </p:nvSpPr>
        <p:spPr>
          <a:xfrm>
            <a:off x="892911"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4" name="object 44"/>
          <p:cNvSpPr/>
          <p:nvPr/>
        </p:nvSpPr>
        <p:spPr>
          <a:xfrm>
            <a:off x="454738" y="2878510"/>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45" name="object 45"/>
          <p:cNvSpPr/>
          <p:nvPr/>
        </p:nvSpPr>
        <p:spPr>
          <a:xfrm>
            <a:off x="454738" y="2878510"/>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6" name="object 46"/>
          <p:cNvSpPr/>
          <p:nvPr/>
        </p:nvSpPr>
        <p:spPr>
          <a:xfrm>
            <a:off x="391810"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7" name="object 47"/>
          <p:cNvSpPr/>
          <p:nvPr/>
        </p:nvSpPr>
        <p:spPr>
          <a:xfrm>
            <a:off x="391810"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8" name="object 48"/>
          <p:cNvSpPr/>
          <p:nvPr/>
        </p:nvSpPr>
        <p:spPr>
          <a:xfrm>
            <a:off x="892911"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9" name="object 49"/>
          <p:cNvSpPr/>
          <p:nvPr/>
        </p:nvSpPr>
        <p:spPr>
          <a:xfrm>
            <a:off x="892911"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0" name="object 50"/>
          <p:cNvSpPr/>
          <p:nvPr/>
        </p:nvSpPr>
        <p:spPr>
          <a:xfrm>
            <a:off x="454738" y="3262767"/>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1" name="object 51"/>
          <p:cNvSpPr/>
          <p:nvPr/>
        </p:nvSpPr>
        <p:spPr>
          <a:xfrm>
            <a:off x="454738" y="326276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2" name="object 52"/>
          <p:cNvSpPr/>
          <p:nvPr/>
        </p:nvSpPr>
        <p:spPr>
          <a:xfrm>
            <a:off x="391810"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3" name="object 53"/>
          <p:cNvSpPr/>
          <p:nvPr/>
        </p:nvSpPr>
        <p:spPr>
          <a:xfrm>
            <a:off x="391810"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4" name="object 54"/>
          <p:cNvSpPr/>
          <p:nvPr/>
        </p:nvSpPr>
        <p:spPr>
          <a:xfrm>
            <a:off x="892911"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5" name="object 55"/>
          <p:cNvSpPr/>
          <p:nvPr/>
        </p:nvSpPr>
        <p:spPr>
          <a:xfrm>
            <a:off x="892911"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6" name="object 56"/>
          <p:cNvSpPr/>
          <p:nvPr/>
        </p:nvSpPr>
        <p:spPr>
          <a:xfrm>
            <a:off x="454738" y="36470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7" name="object 57"/>
          <p:cNvSpPr/>
          <p:nvPr/>
        </p:nvSpPr>
        <p:spPr>
          <a:xfrm>
            <a:off x="454738" y="36470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8" name="object 58"/>
          <p:cNvSpPr/>
          <p:nvPr/>
        </p:nvSpPr>
        <p:spPr>
          <a:xfrm>
            <a:off x="391810"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9" name="object 59"/>
          <p:cNvSpPr/>
          <p:nvPr/>
        </p:nvSpPr>
        <p:spPr>
          <a:xfrm>
            <a:off x="391810"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0" name="object 60"/>
          <p:cNvSpPr/>
          <p:nvPr/>
        </p:nvSpPr>
        <p:spPr>
          <a:xfrm>
            <a:off x="892911"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1" name="object 61"/>
          <p:cNvSpPr/>
          <p:nvPr/>
        </p:nvSpPr>
        <p:spPr>
          <a:xfrm>
            <a:off x="892911"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2" name="object 62"/>
          <p:cNvSpPr/>
          <p:nvPr/>
        </p:nvSpPr>
        <p:spPr>
          <a:xfrm>
            <a:off x="454738" y="40312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3" name="object 63"/>
          <p:cNvSpPr/>
          <p:nvPr/>
        </p:nvSpPr>
        <p:spPr>
          <a:xfrm>
            <a:off x="454738" y="403128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64" name="object 64"/>
          <p:cNvSpPr/>
          <p:nvPr/>
        </p:nvSpPr>
        <p:spPr>
          <a:xfrm>
            <a:off x="391810"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5" name="object 65"/>
          <p:cNvSpPr/>
          <p:nvPr/>
        </p:nvSpPr>
        <p:spPr>
          <a:xfrm>
            <a:off x="391810"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6" name="object 66"/>
          <p:cNvSpPr/>
          <p:nvPr/>
        </p:nvSpPr>
        <p:spPr>
          <a:xfrm>
            <a:off x="892911"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7" name="object 67"/>
          <p:cNvSpPr/>
          <p:nvPr/>
        </p:nvSpPr>
        <p:spPr>
          <a:xfrm>
            <a:off x="892911"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8" name="object 68"/>
          <p:cNvSpPr/>
          <p:nvPr/>
        </p:nvSpPr>
        <p:spPr>
          <a:xfrm>
            <a:off x="454738" y="441553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9" name="object 69"/>
          <p:cNvSpPr/>
          <p:nvPr/>
        </p:nvSpPr>
        <p:spPr>
          <a:xfrm>
            <a:off x="454738" y="441553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0" name="object 70"/>
          <p:cNvSpPr/>
          <p:nvPr/>
        </p:nvSpPr>
        <p:spPr>
          <a:xfrm>
            <a:off x="391810"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1" name="object 71"/>
          <p:cNvSpPr/>
          <p:nvPr/>
        </p:nvSpPr>
        <p:spPr>
          <a:xfrm>
            <a:off x="391810"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2" name="object 72"/>
          <p:cNvSpPr/>
          <p:nvPr/>
        </p:nvSpPr>
        <p:spPr>
          <a:xfrm>
            <a:off x="892911"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3" name="object 73"/>
          <p:cNvSpPr/>
          <p:nvPr/>
        </p:nvSpPr>
        <p:spPr>
          <a:xfrm>
            <a:off x="892911"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4" name="object 74"/>
          <p:cNvSpPr/>
          <p:nvPr/>
        </p:nvSpPr>
        <p:spPr>
          <a:xfrm>
            <a:off x="454738" y="47997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75" name="object 75"/>
          <p:cNvSpPr/>
          <p:nvPr/>
        </p:nvSpPr>
        <p:spPr>
          <a:xfrm>
            <a:off x="454738" y="47997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6" name="object 76"/>
          <p:cNvSpPr/>
          <p:nvPr/>
        </p:nvSpPr>
        <p:spPr>
          <a:xfrm>
            <a:off x="391810"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7" name="object 77"/>
          <p:cNvSpPr/>
          <p:nvPr/>
        </p:nvSpPr>
        <p:spPr>
          <a:xfrm>
            <a:off x="391810"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8" name="object 78"/>
          <p:cNvSpPr/>
          <p:nvPr/>
        </p:nvSpPr>
        <p:spPr>
          <a:xfrm>
            <a:off x="892911"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9" name="object 79"/>
          <p:cNvSpPr/>
          <p:nvPr/>
        </p:nvSpPr>
        <p:spPr>
          <a:xfrm>
            <a:off x="892911"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0" name="object 80"/>
          <p:cNvSpPr/>
          <p:nvPr/>
        </p:nvSpPr>
        <p:spPr>
          <a:xfrm>
            <a:off x="454738" y="51840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1" name="object 81"/>
          <p:cNvSpPr/>
          <p:nvPr/>
        </p:nvSpPr>
        <p:spPr>
          <a:xfrm>
            <a:off x="454738" y="51840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2" name="object 82"/>
          <p:cNvSpPr/>
          <p:nvPr/>
        </p:nvSpPr>
        <p:spPr>
          <a:xfrm>
            <a:off x="391810"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3" name="object 83"/>
          <p:cNvSpPr/>
          <p:nvPr/>
        </p:nvSpPr>
        <p:spPr>
          <a:xfrm>
            <a:off x="391810"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4" name="object 84"/>
          <p:cNvSpPr/>
          <p:nvPr/>
        </p:nvSpPr>
        <p:spPr>
          <a:xfrm>
            <a:off x="892911"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5" name="object 85"/>
          <p:cNvSpPr/>
          <p:nvPr/>
        </p:nvSpPr>
        <p:spPr>
          <a:xfrm>
            <a:off x="892911"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6" name="object 86"/>
          <p:cNvSpPr/>
          <p:nvPr/>
        </p:nvSpPr>
        <p:spPr>
          <a:xfrm>
            <a:off x="454738" y="556830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7" name="object 87"/>
          <p:cNvSpPr/>
          <p:nvPr/>
        </p:nvSpPr>
        <p:spPr>
          <a:xfrm>
            <a:off x="454738" y="556830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8" name="object 88"/>
          <p:cNvSpPr/>
          <p:nvPr/>
        </p:nvSpPr>
        <p:spPr>
          <a:xfrm>
            <a:off x="391810"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9" name="object 89"/>
          <p:cNvSpPr/>
          <p:nvPr/>
        </p:nvSpPr>
        <p:spPr>
          <a:xfrm>
            <a:off x="391810"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0" name="object 90"/>
          <p:cNvSpPr/>
          <p:nvPr/>
        </p:nvSpPr>
        <p:spPr>
          <a:xfrm>
            <a:off x="892911"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1" name="object 91"/>
          <p:cNvSpPr/>
          <p:nvPr/>
        </p:nvSpPr>
        <p:spPr>
          <a:xfrm>
            <a:off x="892911"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2" name="object 92"/>
          <p:cNvSpPr/>
          <p:nvPr/>
        </p:nvSpPr>
        <p:spPr>
          <a:xfrm>
            <a:off x="454738" y="5952566"/>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93" name="object 93"/>
          <p:cNvSpPr/>
          <p:nvPr/>
        </p:nvSpPr>
        <p:spPr>
          <a:xfrm>
            <a:off x="454738" y="59525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94" name="object 94"/>
          <p:cNvSpPr/>
          <p:nvPr/>
        </p:nvSpPr>
        <p:spPr>
          <a:xfrm>
            <a:off x="391810"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5" name="object 95"/>
          <p:cNvSpPr/>
          <p:nvPr/>
        </p:nvSpPr>
        <p:spPr>
          <a:xfrm>
            <a:off x="391810"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6" name="object 96"/>
          <p:cNvSpPr/>
          <p:nvPr/>
        </p:nvSpPr>
        <p:spPr>
          <a:xfrm>
            <a:off x="892911"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7" name="object 97"/>
          <p:cNvSpPr/>
          <p:nvPr/>
        </p:nvSpPr>
        <p:spPr>
          <a:xfrm>
            <a:off x="892911"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8" name="object 98"/>
          <p:cNvSpPr/>
          <p:nvPr/>
        </p:nvSpPr>
        <p:spPr>
          <a:xfrm>
            <a:off x="454738" y="633682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9" name="object 99"/>
          <p:cNvSpPr/>
          <p:nvPr/>
        </p:nvSpPr>
        <p:spPr>
          <a:xfrm>
            <a:off x="454738" y="633682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0" name="object 100"/>
          <p:cNvSpPr/>
          <p:nvPr/>
        </p:nvSpPr>
        <p:spPr>
          <a:xfrm>
            <a:off x="8379283" y="113054"/>
            <a:ext cx="459917" cy="1333753"/>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79463D"/>
          </a:solidFill>
        </p:spPr>
        <p:txBody>
          <a:bodyPr wrap="square" lIns="0" tIns="0" rIns="0" bIns="0" rtlCol="0">
            <a:spAutoFit/>
          </a:bodyPr>
          <a:lstStyle/>
          <a:p>
            <a:endParaRPr/>
          </a:p>
        </p:txBody>
      </p:sp>
      <p:sp>
        <p:nvSpPr>
          <p:cNvPr id="101" name="object 101"/>
          <p:cNvSpPr/>
          <p:nvPr/>
        </p:nvSpPr>
        <p:spPr>
          <a:xfrm>
            <a:off x="8378952" y="112777"/>
            <a:ext cx="463295" cy="1336546"/>
          </a:xfrm>
          <a:prstGeom prst="rect">
            <a:avLst/>
          </a:prstGeom>
          <a:blipFill>
            <a:blip r:embed="rId5" cstate="print"/>
            <a:stretch>
              <a:fillRect/>
            </a:stretch>
          </a:blipFill>
        </p:spPr>
        <p:txBody>
          <a:bodyPr wrap="square" lIns="0" tIns="0" rIns="0" bIns="0" rtlCol="0">
            <a:spAutoFit/>
          </a:bodyPr>
          <a:lstStyle/>
          <a:p>
            <a:endParaRPr/>
          </a:p>
        </p:txBody>
      </p:sp>
      <p:sp>
        <p:nvSpPr>
          <p:cNvPr id="102" name="object 102"/>
          <p:cNvSpPr/>
          <p:nvPr/>
        </p:nvSpPr>
        <p:spPr>
          <a:xfrm>
            <a:off x="8379283" y="1446803"/>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808DA0"/>
          </a:solidFill>
        </p:spPr>
        <p:txBody>
          <a:bodyPr wrap="square" lIns="0" tIns="0" rIns="0" bIns="0" rtlCol="0">
            <a:spAutoFit/>
          </a:bodyPr>
          <a:lstStyle/>
          <a:p>
            <a:endParaRPr/>
          </a:p>
        </p:txBody>
      </p:sp>
      <p:sp>
        <p:nvSpPr>
          <p:cNvPr id="103" name="object 103"/>
          <p:cNvSpPr/>
          <p:nvPr/>
        </p:nvSpPr>
        <p:spPr>
          <a:xfrm>
            <a:off x="8379283" y="2780551"/>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4C5A6A"/>
          </a:solidFill>
        </p:spPr>
        <p:txBody>
          <a:bodyPr wrap="square" lIns="0" tIns="0" rIns="0" bIns="0" rtlCol="0">
            <a:spAutoFit/>
          </a:bodyPr>
          <a:lstStyle/>
          <a:p>
            <a:endParaRPr/>
          </a:p>
        </p:txBody>
      </p:sp>
      <p:sp>
        <p:nvSpPr>
          <p:cNvPr id="104" name="object 104"/>
          <p:cNvSpPr/>
          <p:nvPr/>
        </p:nvSpPr>
        <p:spPr>
          <a:xfrm>
            <a:off x="8378952" y="2781300"/>
            <a:ext cx="463295" cy="1336547"/>
          </a:xfrm>
          <a:prstGeom prst="rect">
            <a:avLst/>
          </a:prstGeom>
          <a:blipFill>
            <a:blip r:embed="rId6" cstate="print"/>
            <a:stretch>
              <a:fillRect/>
            </a:stretch>
          </a:blipFill>
        </p:spPr>
        <p:txBody>
          <a:bodyPr wrap="square" lIns="0" tIns="0" rIns="0" bIns="0" rtlCol="0">
            <a:spAutoFit/>
          </a:bodyPr>
          <a:lstStyle/>
          <a:p>
            <a:endParaRPr/>
          </a:p>
        </p:txBody>
      </p:sp>
      <p:sp>
        <p:nvSpPr>
          <p:cNvPr id="105" name="object 105"/>
          <p:cNvSpPr/>
          <p:nvPr/>
        </p:nvSpPr>
        <p:spPr>
          <a:xfrm>
            <a:off x="8379283" y="4114301"/>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AD8F67"/>
          </a:solidFill>
        </p:spPr>
        <p:txBody>
          <a:bodyPr wrap="square" lIns="0" tIns="0" rIns="0" bIns="0" rtlCol="0">
            <a:spAutoFit/>
          </a:bodyPr>
          <a:lstStyle/>
          <a:p>
            <a:endParaRPr/>
          </a:p>
        </p:txBody>
      </p:sp>
      <p:sp>
        <p:nvSpPr>
          <p:cNvPr id="106" name="object 106"/>
          <p:cNvSpPr/>
          <p:nvPr/>
        </p:nvSpPr>
        <p:spPr>
          <a:xfrm>
            <a:off x="8378952" y="4114800"/>
            <a:ext cx="463295" cy="1336547"/>
          </a:xfrm>
          <a:prstGeom prst="rect">
            <a:avLst/>
          </a:prstGeom>
          <a:blipFill>
            <a:blip r:embed="rId7" cstate="print"/>
            <a:stretch>
              <a:fillRect/>
            </a:stretch>
          </a:blipFill>
        </p:spPr>
        <p:txBody>
          <a:bodyPr wrap="square" lIns="0" tIns="0" rIns="0" bIns="0" rtlCol="0">
            <a:spAutoFit/>
          </a:bodyPr>
          <a:lstStyle/>
          <a:p>
            <a:endParaRPr/>
          </a:p>
        </p:txBody>
      </p:sp>
      <p:sp>
        <p:nvSpPr>
          <p:cNvPr id="107" name="object 107"/>
          <p:cNvSpPr/>
          <p:nvPr/>
        </p:nvSpPr>
        <p:spPr>
          <a:xfrm>
            <a:off x="8379283" y="5448051"/>
            <a:ext cx="459917" cy="1333754"/>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D2533C"/>
          </a:solidFill>
        </p:spPr>
        <p:txBody>
          <a:bodyPr wrap="square" lIns="0" tIns="0" rIns="0" bIns="0" rtlCol="0">
            <a:spAutoFit/>
          </a:bodyPr>
          <a:lstStyle/>
          <a:p>
            <a:endParaRPr/>
          </a:p>
        </p:txBody>
      </p:sp>
      <p:sp>
        <p:nvSpPr>
          <p:cNvPr id="108" name="object 108"/>
          <p:cNvSpPr/>
          <p:nvPr/>
        </p:nvSpPr>
        <p:spPr>
          <a:xfrm>
            <a:off x="8378952" y="5448300"/>
            <a:ext cx="463295" cy="1336547"/>
          </a:xfrm>
          <a:prstGeom prst="rect">
            <a:avLst/>
          </a:prstGeom>
          <a:blipFill>
            <a:blip r:embed="rId8" cstate="print"/>
            <a:stretch>
              <a:fillRect/>
            </a:stretch>
          </a:blipFill>
        </p:spPr>
        <p:txBody>
          <a:bodyPr wrap="square" lIns="0" tIns="0" rIns="0" bIns="0" rtlCol="0">
            <a:spAutoFit/>
          </a:bodyPr>
          <a:lstStyle/>
          <a:p>
            <a:endParaRPr/>
          </a:p>
        </p:txBody>
      </p:sp>
      <p:sp>
        <p:nvSpPr>
          <p:cNvPr id="109" name="object 109"/>
          <p:cNvSpPr/>
          <p:nvPr/>
        </p:nvSpPr>
        <p:spPr>
          <a:xfrm>
            <a:off x="1295400" y="304800"/>
            <a:ext cx="6934200" cy="6299187"/>
          </a:xfrm>
          <a:custGeom>
            <a:avLst/>
            <a:gdLst/>
            <a:ahLst/>
            <a:cxnLst/>
            <a:rect l="l" t="t" r="r" b="b"/>
            <a:pathLst>
              <a:path w="6934200" h="6299187">
                <a:moveTo>
                  <a:pt x="0" y="0"/>
                </a:moveTo>
                <a:lnTo>
                  <a:pt x="6934200" y="0"/>
                </a:lnTo>
                <a:lnTo>
                  <a:pt x="6934200" y="6299187"/>
                </a:lnTo>
                <a:lnTo>
                  <a:pt x="0" y="6299187"/>
                </a:lnTo>
                <a:lnTo>
                  <a:pt x="0" y="0"/>
                </a:lnTo>
                <a:close/>
              </a:path>
            </a:pathLst>
          </a:custGeom>
          <a:solidFill>
            <a:srgbClr val="FFFFFF"/>
          </a:solidFill>
        </p:spPr>
        <p:txBody>
          <a:bodyPr wrap="square" lIns="0" tIns="0" rIns="0" bIns="0" rtlCol="0">
            <a:spAutoFit/>
          </a:bodyPr>
          <a:lstStyle/>
          <a:p>
            <a:endParaRPr/>
          </a:p>
        </p:txBody>
      </p:sp>
      <p:sp>
        <p:nvSpPr>
          <p:cNvPr id="110" name="object 110"/>
          <p:cNvSpPr/>
          <p:nvPr/>
        </p:nvSpPr>
        <p:spPr>
          <a:xfrm>
            <a:off x="1295400" y="304802"/>
            <a:ext cx="6937247" cy="6301737"/>
          </a:xfrm>
          <a:prstGeom prst="rect">
            <a:avLst/>
          </a:prstGeom>
          <a:blipFill>
            <a:blip r:embed="rId9" cstate="print"/>
            <a:stretch>
              <a:fillRect/>
            </a:stretch>
          </a:blipFill>
        </p:spPr>
        <p:txBody>
          <a:bodyPr wrap="square" lIns="0" tIns="0" rIns="0" bIns="0" rtlCol="0">
            <a:spAutoFit/>
          </a:bodyPr>
          <a:lstStyle/>
          <a:p>
            <a:endParaRPr/>
          </a:p>
        </p:txBody>
      </p:sp>
      <p:sp>
        <p:nvSpPr>
          <p:cNvPr id="111" name="object 111"/>
          <p:cNvSpPr/>
          <p:nvPr/>
        </p:nvSpPr>
        <p:spPr>
          <a:xfrm>
            <a:off x="7696198" y="6096002"/>
            <a:ext cx="381000" cy="381000"/>
          </a:xfrm>
          <a:custGeom>
            <a:avLst/>
            <a:gdLst/>
            <a:ahLst/>
            <a:cxnLst/>
            <a:rect l="l" t="t" r="r" b="b"/>
            <a:pathLst>
              <a:path w="381000" h="381000">
                <a:moveTo>
                  <a:pt x="190500" y="0"/>
                </a:moveTo>
                <a:lnTo>
                  <a:pt x="0" y="0"/>
                </a:lnTo>
                <a:lnTo>
                  <a:pt x="190500" y="190499"/>
                </a:lnTo>
                <a:lnTo>
                  <a:pt x="0" y="380999"/>
                </a:lnTo>
                <a:lnTo>
                  <a:pt x="190500" y="380999"/>
                </a:lnTo>
                <a:lnTo>
                  <a:pt x="381000" y="190499"/>
                </a:lnTo>
                <a:lnTo>
                  <a:pt x="190500" y="0"/>
                </a:lnTo>
                <a:close/>
              </a:path>
            </a:pathLst>
          </a:custGeom>
          <a:solidFill>
            <a:srgbClr val="808DA0"/>
          </a:solidFill>
        </p:spPr>
        <p:txBody>
          <a:bodyPr wrap="square" lIns="0" tIns="0" rIns="0" bIns="0" rtlCol="0">
            <a:spAutoFit/>
          </a:bodyPr>
          <a:lstStyle/>
          <a:p>
            <a:endParaRPr/>
          </a:p>
        </p:txBody>
      </p:sp>
      <p:sp>
        <p:nvSpPr>
          <p:cNvPr id="112" name="object 112"/>
          <p:cNvSpPr/>
          <p:nvPr/>
        </p:nvSpPr>
        <p:spPr>
          <a:xfrm>
            <a:off x="1447798" y="6096002"/>
            <a:ext cx="381000" cy="381000"/>
          </a:xfrm>
          <a:custGeom>
            <a:avLst/>
            <a:gdLst/>
            <a:ahLst/>
            <a:cxnLst/>
            <a:rect l="l" t="t" r="r" b="b"/>
            <a:pathLst>
              <a:path w="381000" h="381000">
                <a:moveTo>
                  <a:pt x="381000" y="0"/>
                </a:moveTo>
                <a:lnTo>
                  <a:pt x="190500" y="0"/>
                </a:lnTo>
                <a:lnTo>
                  <a:pt x="0" y="190499"/>
                </a:lnTo>
                <a:lnTo>
                  <a:pt x="190500" y="380999"/>
                </a:lnTo>
                <a:lnTo>
                  <a:pt x="381000" y="380999"/>
                </a:lnTo>
                <a:lnTo>
                  <a:pt x="190500" y="190499"/>
                </a:lnTo>
                <a:lnTo>
                  <a:pt x="381000" y="0"/>
                </a:lnTo>
                <a:close/>
              </a:path>
            </a:pathLst>
          </a:custGeom>
          <a:solidFill>
            <a:srgbClr val="808DA0"/>
          </a:solidFill>
        </p:spPr>
        <p:txBody>
          <a:bodyPr wrap="square" lIns="0" tIns="0" rIns="0" bIns="0" rtlCol="0">
            <a:spAutoFit/>
          </a:bodyPr>
          <a:lstStyle/>
          <a:p>
            <a:endParaRPr/>
          </a:p>
        </p:txBody>
      </p:sp>
      <p:sp>
        <p:nvSpPr>
          <p:cNvPr id="113" name="object 113"/>
          <p:cNvSpPr txBox="1"/>
          <p:nvPr/>
        </p:nvSpPr>
        <p:spPr>
          <a:xfrm>
            <a:off x="8303707" y="1532956"/>
            <a:ext cx="377190" cy="814069"/>
          </a:xfrm>
          <a:prstGeom prst="rect">
            <a:avLst/>
          </a:prstGeom>
        </p:spPr>
        <p:txBody>
          <a:bodyPr vert="vert" wrap="square" lIns="0" tIns="0" rIns="0" bIns="0" rtlCol="0">
            <a:spAutoFit/>
          </a:bodyPr>
          <a:lstStyle/>
          <a:p>
            <a:pPr marL="12700" marR="6350">
              <a:lnSpc>
                <a:spcPct val="100000"/>
              </a:lnSpc>
            </a:pPr>
            <a:r>
              <a:rPr sz="1200" b="1" dirty="0">
                <a:solidFill>
                  <a:srgbClr val="FFFFFF"/>
                </a:solidFill>
                <a:latin typeface="Arial"/>
                <a:cs typeface="Arial"/>
              </a:rPr>
              <a:t>Sa</a:t>
            </a:r>
            <a:r>
              <a:rPr sz="1200" b="1" spc="-5" dirty="0">
                <a:solidFill>
                  <a:srgbClr val="FFFFFF"/>
                </a:solidFill>
                <a:latin typeface="Arial"/>
                <a:cs typeface="Arial"/>
              </a:rPr>
              <a:t>f</a:t>
            </a:r>
            <a:r>
              <a:rPr sz="1200" b="1" dirty="0">
                <a:solidFill>
                  <a:srgbClr val="FFFFFF"/>
                </a:solidFill>
                <a:latin typeface="Arial"/>
                <a:cs typeface="Arial"/>
              </a:rPr>
              <a:t>e</a:t>
            </a:r>
            <a:r>
              <a:rPr sz="1200" b="1" spc="-5" dirty="0">
                <a:solidFill>
                  <a:srgbClr val="FFFFFF"/>
                </a:solidFill>
                <a:latin typeface="Arial"/>
                <a:cs typeface="Arial"/>
              </a:rPr>
              <a:t>ty </a:t>
            </a:r>
            <a:r>
              <a:rPr sz="1200" b="1" dirty="0">
                <a:solidFill>
                  <a:srgbClr val="FFFFFF"/>
                </a:solidFill>
                <a:latin typeface="Arial"/>
                <a:cs typeface="Arial"/>
              </a:rPr>
              <a:t>E</a:t>
            </a:r>
            <a:r>
              <a:rPr sz="1200" b="1" spc="-5" dirty="0">
                <a:solidFill>
                  <a:srgbClr val="FFFFFF"/>
                </a:solidFill>
                <a:latin typeface="Arial"/>
                <a:cs typeface="Arial"/>
              </a:rPr>
              <a:t>qu</a:t>
            </a:r>
            <a:r>
              <a:rPr sz="1200" b="1" dirty="0">
                <a:solidFill>
                  <a:srgbClr val="FFFFFF"/>
                </a:solidFill>
                <a:latin typeface="Arial"/>
                <a:cs typeface="Arial"/>
              </a:rPr>
              <a:t>i</a:t>
            </a:r>
            <a:r>
              <a:rPr sz="1200" b="1" spc="-5" dirty="0">
                <a:solidFill>
                  <a:srgbClr val="FFFFFF"/>
                </a:solidFill>
                <a:latin typeface="Arial"/>
                <a:cs typeface="Arial"/>
              </a:rPr>
              <a:t>p</a:t>
            </a:r>
            <a:r>
              <a:rPr sz="1200" b="1" dirty="0">
                <a:solidFill>
                  <a:srgbClr val="FFFFFF"/>
                </a:solidFill>
                <a:latin typeface="Arial"/>
                <a:cs typeface="Arial"/>
              </a:rPr>
              <a:t>m</a:t>
            </a:r>
            <a:r>
              <a:rPr sz="1200" b="1" spc="5" dirty="0">
                <a:solidFill>
                  <a:srgbClr val="FFFFFF"/>
                </a:solidFill>
                <a:latin typeface="Arial"/>
                <a:cs typeface="Arial"/>
              </a:rPr>
              <a:t>e</a:t>
            </a:r>
            <a:r>
              <a:rPr sz="1200" b="1" spc="-5" dirty="0">
                <a:solidFill>
                  <a:srgbClr val="FFFFFF"/>
                </a:solidFill>
                <a:latin typeface="Arial"/>
                <a:cs typeface="Arial"/>
              </a:rPr>
              <a:t>nt</a:t>
            </a:r>
            <a:endParaRPr sz="1200">
              <a:latin typeface="Arial"/>
              <a:cs typeface="Arial"/>
            </a:endParaRPr>
          </a:p>
        </p:txBody>
      </p:sp>
      <p:sp>
        <p:nvSpPr>
          <p:cNvPr id="114" name="object 114"/>
          <p:cNvSpPr/>
          <p:nvPr/>
        </p:nvSpPr>
        <p:spPr>
          <a:xfrm>
            <a:off x="2575559" y="448053"/>
            <a:ext cx="4094987" cy="918971"/>
          </a:xfrm>
          <a:prstGeom prst="rect">
            <a:avLst/>
          </a:prstGeom>
          <a:blipFill>
            <a:blip r:embed="rId10" cstate="print"/>
            <a:stretch>
              <a:fillRect/>
            </a:stretch>
          </a:blipFill>
        </p:spPr>
        <p:txBody>
          <a:bodyPr wrap="square" lIns="0" tIns="0" rIns="0" bIns="0" rtlCol="0">
            <a:spAutoFit/>
          </a:bodyPr>
          <a:lstStyle/>
          <a:p>
            <a:endParaRPr/>
          </a:p>
        </p:txBody>
      </p:sp>
      <p:sp>
        <p:nvSpPr>
          <p:cNvPr id="115" name="object 115"/>
          <p:cNvSpPr/>
          <p:nvPr/>
        </p:nvSpPr>
        <p:spPr>
          <a:xfrm>
            <a:off x="1546860" y="3778161"/>
            <a:ext cx="2849879" cy="1815884"/>
          </a:xfrm>
          <a:custGeom>
            <a:avLst/>
            <a:gdLst/>
            <a:ahLst/>
            <a:cxnLst/>
            <a:rect l="l" t="t" r="r" b="b"/>
            <a:pathLst>
              <a:path w="2849879" h="1815884">
                <a:moveTo>
                  <a:pt x="0" y="0"/>
                </a:moveTo>
                <a:lnTo>
                  <a:pt x="2849879" y="0"/>
                </a:lnTo>
                <a:lnTo>
                  <a:pt x="2849879" y="1815884"/>
                </a:lnTo>
                <a:lnTo>
                  <a:pt x="0" y="1815884"/>
                </a:lnTo>
                <a:lnTo>
                  <a:pt x="0" y="0"/>
                </a:lnTo>
                <a:close/>
              </a:path>
            </a:pathLst>
          </a:custGeom>
          <a:solidFill>
            <a:srgbClr val="FFFFFF"/>
          </a:solidFill>
        </p:spPr>
        <p:txBody>
          <a:bodyPr wrap="square" lIns="0" tIns="0" rIns="0" bIns="0" rtlCol="0">
            <a:spAutoFit/>
          </a:bodyPr>
          <a:lstStyle/>
          <a:p>
            <a:endParaRPr/>
          </a:p>
        </p:txBody>
      </p:sp>
      <p:sp>
        <p:nvSpPr>
          <p:cNvPr id="116" name="object 116"/>
          <p:cNvSpPr/>
          <p:nvPr/>
        </p:nvSpPr>
        <p:spPr>
          <a:xfrm>
            <a:off x="1546860" y="3778161"/>
            <a:ext cx="2849879" cy="1815884"/>
          </a:xfrm>
          <a:custGeom>
            <a:avLst/>
            <a:gdLst/>
            <a:ahLst/>
            <a:cxnLst/>
            <a:rect l="l" t="t" r="r" b="b"/>
            <a:pathLst>
              <a:path w="2849879" h="1815884">
                <a:moveTo>
                  <a:pt x="0" y="0"/>
                </a:moveTo>
                <a:lnTo>
                  <a:pt x="2849879" y="0"/>
                </a:lnTo>
                <a:lnTo>
                  <a:pt x="2849879" y="1815884"/>
                </a:lnTo>
                <a:lnTo>
                  <a:pt x="0" y="1815884"/>
                </a:lnTo>
                <a:lnTo>
                  <a:pt x="0" y="0"/>
                </a:lnTo>
                <a:close/>
              </a:path>
            </a:pathLst>
          </a:custGeom>
          <a:ln w="26428">
            <a:solidFill>
              <a:srgbClr val="808DA0"/>
            </a:solidFill>
          </a:ln>
        </p:spPr>
        <p:txBody>
          <a:bodyPr wrap="square" lIns="0" tIns="0" rIns="0" bIns="0" rtlCol="0">
            <a:spAutoFit/>
          </a:bodyPr>
          <a:lstStyle/>
          <a:p>
            <a:endParaRPr/>
          </a:p>
        </p:txBody>
      </p:sp>
      <p:sp>
        <p:nvSpPr>
          <p:cNvPr id="117" name="object 117"/>
          <p:cNvSpPr txBox="1"/>
          <p:nvPr/>
        </p:nvSpPr>
        <p:spPr>
          <a:xfrm>
            <a:off x="1625497" y="3818289"/>
            <a:ext cx="2685415" cy="1741502"/>
          </a:xfrm>
          <a:prstGeom prst="rect">
            <a:avLst/>
          </a:prstGeom>
        </p:spPr>
        <p:txBody>
          <a:bodyPr vert="horz" wrap="square" lIns="0" tIns="0" rIns="0" bIns="0" rtlCol="0">
            <a:spAutoFit/>
          </a:bodyPr>
          <a:lstStyle/>
          <a:p>
            <a:pPr marL="12700">
              <a:lnSpc>
                <a:spcPct val="100000"/>
              </a:lnSpc>
            </a:pPr>
            <a:r>
              <a:rPr sz="1400" b="1" spc="-45" dirty="0">
                <a:solidFill>
                  <a:srgbClr val="292934"/>
                </a:solidFill>
                <a:latin typeface="Arial"/>
                <a:cs typeface="Arial"/>
              </a:rPr>
              <a:t>A</a:t>
            </a:r>
            <a:r>
              <a:rPr sz="1400" b="1" spc="-5" dirty="0">
                <a:solidFill>
                  <a:srgbClr val="292934"/>
                </a:solidFill>
                <a:latin typeface="Arial"/>
                <a:cs typeface="Arial"/>
              </a:rPr>
              <a:t>E</a:t>
            </a:r>
            <a:r>
              <a:rPr sz="1400" b="1" dirty="0">
                <a:solidFill>
                  <a:srgbClr val="292934"/>
                </a:solidFill>
                <a:latin typeface="Arial"/>
                <a:cs typeface="Arial"/>
              </a:rPr>
              <a:t>D</a:t>
            </a:r>
            <a:endParaRPr sz="1400" dirty="0">
              <a:latin typeface="Arial"/>
              <a:cs typeface="Arial"/>
            </a:endParaRPr>
          </a:p>
          <a:p>
            <a:pPr marL="12700" marR="6350" indent="-635">
              <a:lnSpc>
                <a:spcPct val="100000"/>
              </a:lnSpc>
              <a:buClr>
                <a:srgbClr val="292934"/>
              </a:buClr>
              <a:buFont typeface="Arial"/>
              <a:buChar char="•"/>
              <a:tabLst>
                <a:tab pos="123825" algn="l"/>
              </a:tabLst>
            </a:pPr>
            <a:r>
              <a:rPr sz="1400" spc="-5" dirty="0">
                <a:solidFill>
                  <a:srgbClr val="292934"/>
                </a:solidFill>
                <a:latin typeface="Arial"/>
                <a:cs typeface="Arial"/>
              </a:rPr>
              <a:t>E</a:t>
            </a:r>
            <a:r>
              <a:rPr sz="1400" dirty="0">
                <a:solidFill>
                  <a:srgbClr val="292934"/>
                </a:solidFill>
                <a:latin typeface="Arial"/>
                <a:cs typeface="Arial"/>
              </a:rPr>
              <a:t>l</a:t>
            </a:r>
            <a:r>
              <a:rPr sz="1400" spc="-5" dirty="0">
                <a:solidFill>
                  <a:srgbClr val="292934"/>
                </a:solidFill>
                <a:latin typeface="Arial"/>
                <a:cs typeface="Arial"/>
              </a:rPr>
              <a:t>e</a:t>
            </a:r>
            <a:r>
              <a:rPr sz="1400" spc="5" dirty="0">
                <a:solidFill>
                  <a:srgbClr val="292934"/>
                </a:solidFill>
                <a:latin typeface="Arial"/>
                <a:cs typeface="Arial"/>
              </a:rPr>
              <a:t>ct</a:t>
            </a:r>
            <a:r>
              <a:rPr sz="1400" dirty="0">
                <a:solidFill>
                  <a:srgbClr val="292934"/>
                </a:solidFill>
                <a:latin typeface="Arial"/>
                <a:cs typeface="Arial"/>
              </a:rPr>
              <a:t>r</a:t>
            </a:r>
            <a:r>
              <a:rPr sz="1400" spc="-5" dirty="0">
                <a:solidFill>
                  <a:srgbClr val="292934"/>
                </a:solidFill>
                <a:latin typeface="Arial"/>
                <a:cs typeface="Arial"/>
              </a:rPr>
              <a:t>on</a:t>
            </a:r>
            <a:r>
              <a:rPr sz="1400" dirty="0">
                <a:solidFill>
                  <a:srgbClr val="292934"/>
                </a:solidFill>
                <a:latin typeface="Arial"/>
                <a:cs typeface="Arial"/>
              </a:rPr>
              <a:t>ic</a:t>
            </a:r>
            <a:r>
              <a:rPr sz="1400" spc="-35" dirty="0">
                <a:solidFill>
                  <a:srgbClr val="292934"/>
                </a:solidFill>
                <a:latin typeface="Arial"/>
                <a:cs typeface="Arial"/>
              </a:rPr>
              <a:t> </a:t>
            </a:r>
            <a:r>
              <a:rPr sz="1400" spc="-5" dirty="0">
                <a:solidFill>
                  <a:srgbClr val="292934"/>
                </a:solidFill>
                <a:latin typeface="Arial"/>
                <a:cs typeface="Arial"/>
              </a:rPr>
              <a:t>de</a:t>
            </a:r>
            <a:r>
              <a:rPr sz="1400" spc="-20" dirty="0">
                <a:solidFill>
                  <a:srgbClr val="292934"/>
                </a:solidFill>
                <a:latin typeface="Arial"/>
                <a:cs typeface="Arial"/>
              </a:rPr>
              <a:t>v</a:t>
            </a:r>
            <a:r>
              <a:rPr sz="1400" dirty="0">
                <a:solidFill>
                  <a:srgbClr val="292934"/>
                </a:solidFill>
                <a:latin typeface="Arial"/>
                <a:cs typeface="Arial"/>
              </a:rPr>
              <a:t>i</a:t>
            </a:r>
            <a:r>
              <a:rPr sz="1400" spc="5" dirty="0">
                <a:solidFill>
                  <a:srgbClr val="292934"/>
                </a:solidFill>
                <a:latin typeface="Arial"/>
                <a:cs typeface="Arial"/>
              </a:rPr>
              <a:t>c</a:t>
            </a:r>
            <a:r>
              <a:rPr sz="1400" dirty="0">
                <a:solidFill>
                  <a:srgbClr val="292934"/>
                </a:solidFill>
                <a:latin typeface="Arial"/>
                <a:cs typeface="Arial"/>
              </a:rPr>
              <a:t>e</a:t>
            </a:r>
            <a:r>
              <a:rPr sz="1400" spc="-10" dirty="0">
                <a:solidFill>
                  <a:srgbClr val="292934"/>
                </a:solidFill>
                <a:latin typeface="Arial"/>
                <a:cs typeface="Arial"/>
              </a:rPr>
              <a:t> </a:t>
            </a:r>
            <a:r>
              <a:rPr sz="1400" spc="5" dirty="0">
                <a:solidFill>
                  <a:srgbClr val="292934"/>
                </a:solidFill>
                <a:latin typeface="Arial"/>
                <a:cs typeface="Arial"/>
              </a:rPr>
              <a:t>t</a:t>
            </a:r>
            <a:r>
              <a:rPr sz="1400" spc="-5" dirty="0">
                <a:solidFill>
                  <a:srgbClr val="292934"/>
                </a:solidFill>
                <a:latin typeface="Arial"/>
                <a:cs typeface="Arial"/>
              </a:rPr>
              <a:t>ha</a:t>
            </a:r>
            <a:r>
              <a:rPr sz="1400" dirty="0">
                <a:solidFill>
                  <a:srgbClr val="292934"/>
                </a:solidFill>
                <a:latin typeface="Arial"/>
                <a:cs typeface="Arial"/>
              </a:rPr>
              <a:t>t</a:t>
            </a:r>
            <a:r>
              <a:rPr sz="1400" spc="-25" dirty="0">
                <a:solidFill>
                  <a:srgbClr val="292934"/>
                </a:solidFill>
                <a:latin typeface="Arial"/>
                <a:cs typeface="Arial"/>
              </a:rPr>
              <a:t> </a:t>
            </a:r>
            <a:r>
              <a:rPr sz="1400" spc="-5" dirty="0">
                <a:solidFill>
                  <a:srgbClr val="292934"/>
                </a:solidFill>
                <a:latin typeface="Arial"/>
                <a:cs typeface="Arial"/>
              </a:rPr>
              <a:t>d</a:t>
            </a:r>
            <a:r>
              <a:rPr sz="1400" dirty="0">
                <a:solidFill>
                  <a:srgbClr val="292934"/>
                </a:solidFill>
                <a:latin typeface="Arial"/>
                <a:cs typeface="Arial"/>
              </a:rPr>
              <a:t>i</a:t>
            </a:r>
            <a:r>
              <a:rPr sz="1400" spc="-5" dirty="0">
                <a:solidFill>
                  <a:srgbClr val="292934"/>
                </a:solidFill>
                <a:latin typeface="Arial"/>
                <a:cs typeface="Arial"/>
              </a:rPr>
              <a:t>agno</a:t>
            </a:r>
            <a:r>
              <a:rPr sz="1400" spc="5" dirty="0">
                <a:solidFill>
                  <a:srgbClr val="292934"/>
                </a:solidFill>
                <a:latin typeface="Arial"/>
                <a:cs typeface="Arial"/>
              </a:rPr>
              <a:t>s</a:t>
            </a:r>
            <a:r>
              <a:rPr sz="1400" spc="-5" dirty="0">
                <a:solidFill>
                  <a:srgbClr val="292934"/>
                </a:solidFill>
                <a:latin typeface="Arial"/>
                <a:cs typeface="Arial"/>
              </a:rPr>
              <a:t>es </a:t>
            </a:r>
            <a:r>
              <a:rPr sz="1400" spc="5" dirty="0">
                <a:solidFill>
                  <a:srgbClr val="292934"/>
                </a:solidFill>
                <a:latin typeface="Arial"/>
                <a:cs typeface="Arial"/>
              </a:rPr>
              <a:t>c</a:t>
            </a:r>
            <a:r>
              <a:rPr sz="1400" spc="-5" dirty="0">
                <a:solidFill>
                  <a:srgbClr val="292934"/>
                </a:solidFill>
                <a:latin typeface="Arial"/>
                <a:cs typeface="Arial"/>
              </a:rPr>
              <a:t>a</a:t>
            </a:r>
            <a:r>
              <a:rPr sz="1400" dirty="0">
                <a:solidFill>
                  <a:srgbClr val="292934"/>
                </a:solidFill>
                <a:latin typeface="Arial"/>
                <a:cs typeface="Arial"/>
              </a:rPr>
              <a:t>r</a:t>
            </a:r>
            <a:r>
              <a:rPr sz="1400" spc="-5" dirty="0">
                <a:solidFill>
                  <a:srgbClr val="292934"/>
                </a:solidFill>
                <a:latin typeface="Arial"/>
                <a:cs typeface="Arial"/>
              </a:rPr>
              <a:t>d</a:t>
            </a:r>
            <a:r>
              <a:rPr sz="1400" dirty="0">
                <a:solidFill>
                  <a:srgbClr val="292934"/>
                </a:solidFill>
                <a:latin typeface="Arial"/>
                <a:cs typeface="Arial"/>
              </a:rPr>
              <a:t>i</a:t>
            </a:r>
            <a:r>
              <a:rPr sz="1400" spc="-5" dirty="0">
                <a:solidFill>
                  <a:srgbClr val="292934"/>
                </a:solidFill>
                <a:latin typeface="Arial"/>
                <a:cs typeface="Arial"/>
              </a:rPr>
              <a:t>a</a:t>
            </a:r>
            <a:r>
              <a:rPr sz="1400" dirty="0">
                <a:solidFill>
                  <a:srgbClr val="292934"/>
                </a:solidFill>
                <a:latin typeface="Arial"/>
                <a:cs typeface="Arial"/>
              </a:rPr>
              <a:t>c</a:t>
            </a:r>
            <a:r>
              <a:rPr sz="1400" spc="-35" dirty="0">
                <a:solidFill>
                  <a:srgbClr val="292934"/>
                </a:solidFill>
                <a:latin typeface="Arial"/>
                <a:cs typeface="Arial"/>
              </a:rPr>
              <a:t> </a:t>
            </a:r>
            <a:r>
              <a:rPr sz="1400" dirty="0">
                <a:solidFill>
                  <a:srgbClr val="292934"/>
                </a:solidFill>
                <a:latin typeface="Arial"/>
                <a:cs typeface="Arial"/>
              </a:rPr>
              <a:t>arr</a:t>
            </a:r>
            <a:r>
              <a:rPr sz="1400" spc="-5" dirty="0">
                <a:solidFill>
                  <a:srgbClr val="292934"/>
                </a:solidFill>
                <a:latin typeface="Arial"/>
                <a:cs typeface="Arial"/>
              </a:rPr>
              <a:t>h</a:t>
            </a:r>
            <a:r>
              <a:rPr sz="1400" spc="-20" dirty="0">
                <a:solidFill>
                  <a:srgbClr val="292934"/>
                </a:solidFill>
                <a:latin typeface="Arial"/>
                <a:cs typeface="Arial"/>
              </a:rPr>
              <a:t>y</a:t>
            </a:r>
            <a:r>
              <a:rPr sz="1400" spc="5" dirty="0">
                <a:solidFill>
                  <a:srgbClr val="292934"/>
                </a:solidFill>
                <a:latin typeface="Arial"/>
                <a:cs typeface="Arial"/>
              </a:rPr>
              <a:t>t</a:t>
            </a:r>
            <a:r>
              <a:rPr sz="1400" spc="-5" dirty="0">
                <a:solidFill>
                  <a:srgbClr val="292934"/>
                </a:solidFill>
                <a:latin typeface="Arial"/>
                <a:cs typeface="Arial"/>
              </a:rPr>
              <a:t>h</a:t>
            </a:r>
            <a:r>
              <a:rPr sz="1400" spc="-10" dirty="0">
                <a:solidFill>
                  <a:srgbClr val="292934"/>
                </a:solidFill>
                <a:latin typeface="Arial"/>
                <a:cs typeface="Arial"/>
              </a:rPr>
              <a:t>m</a:t>
            </a:r>
            <a:r>
              <a:rPr sz="1400" dirty="0">
                <a:solidFill>
                  <a:srgbClr val="292934"/>
                </a:solidFill>
                <a:latin typeface="Arial"/>
                <a:cs typeface="Arial"/>
              </a:rPr>
              <a:t>i</a:t>
            </a:r>
            <a:r>
              <a:rPr sz="1400" spc="-5" dirty="0">
                <a:solidFill>
                  <a:srgbClr val="292934"/>
                </a:solidFill>
                <a:latin typeface="Arial"/>
                <a:cs typeface="Arial"/>
              </a:rPr>
              <a:t>as</a:t>
            </a:r>
            <a:endParaRPr sz="1400" dirty="0">
              <a:latin typeface="Arial"/>
              <a:cs typeface="Arial"/>
            </a:endParaRPr>
          </a:p>
          <a:p>
            <a:pPr marL="12700" marR="19050" indent="-635">
              <a:lnSpc>
                <a:spcPct val="100000"/>
              </a:lnSpc>
              <a:buClr>
                <a:srgbClr val="292934"/>
              </a:buClr>
              <a:buFont typeface="Arial"/>
              <a:buChar char="•"/>
              <a:tabLst>
                <a:tab pos="123825" algn="l"/>
              </a:tabLst>
            </a:pPr>
            <a:r>
              <a:rPr sz="1400" spc="-10" dirty="0">
                <a:solidFill>
                  <a:srgbClr val="292934"/>
                </a:solidFill>
                <a:latin typeface="Arial"/>
                <a:cs typeface="Arial"/>
              </a:rPr>
              <a:t>D</a:t>
            </a:r>
            <a:r>
              <a:rPr sz="1400" spc="-5" dirty="0">
                <a:solidFill>
                  <a:srgbClr val="292934"/>
                </a:solidFill>
                <a:latin typeface="Arial"/>
                <a:cs typeface="Arial"/>
              </a:rPr>
              <a:t>e</a:t>
            </a:r>
            <a:r>
              <a:rPr sz="1400" dirty="0">
                <a:solidFill>
                  <a:srgbClr val="292934"/>
                </a:solidFill>
                <a:latin typeface="Arial"/>
                <a:cs typeface="Arial"/>
              </a:rPr>
              <a:t>li</a:t>
            </a:r>
            <a:r>
              <a:rPr sz="1400" spc="-20" dirty="0">
                <a:solidFill>
                  <a:srgbClr val="292934"/>
                </a:solidFill>
                <a:latin typeface="Arial"/>
                <a:cs typeface="Arial"/>
              </a:rPr>
              <a:t>v</a:t>
            </a:r>
            <a:r>
              <a:rPr sz="1400" spc="-5" dirty="0">
                <a:solidFill>
                  <a:srgbClr val="292934"/>
                </a:solidFill>
                <a:latin typeface="Arial"/>
                <a:cs typeface="Arial"/>
              </a:rPr>
              <a:t>e</a:t>
            </a:r>
            <a:r>
              <a:rPr sz="1400" dirty="0">
                <a:solidFill>
                  <a:srgbClr val="292934"/>
                </a:solidFill>
                <a:latin typeface="Arial"/>
                <a:cs typeface="Arial"/>
              </a:rPr>
              <a:t>rs </a:t>
            </a:r>
            <a:r>
              <a:rPr sz="1400" spc="-5" dirty="0">
                <a:solidFill>
                  <a:srgbClr val="292934"/>
                </a:solidFill>
                <a:latin typeface="Arial"/>
                <a:cs typeface="Arial"/>
              </a:rPr>
              <a:t>e</a:t>
            </a:r>
            <a:r>
              <a:rPr sz="1400" dirty="0">
                <a:solidFill>
                  <a:srgbClr val="292934"/>
                </a:solidFill>
                <a:latin typeface="Arial"/>
                <a:cs typeface="Arial"/>
              </a:rPr>
              <a:t>l</a:t>
            </a:r>
            <a:r>
              <a:rPr sz="1400" spc="-5" dirty="0">
                <a:solidFill>
                  <a:srgbClr val="292934"/>
                </a:solidFill>
                <a:latin typeface="Arial"/>
                <a:cs typeface="Arial"/>
              </a:rPr>
              <a:t>e</a:t>
            </a:r>
            <a:r>
              <a:rPr sz="1400" spc="5" dirty="0">
                <a:solidFill>
                  <a:srgbClr val="292934"/>
                </a:solidFill>
                <a:latin typeface="Arial"/>
                <a:cs typeface="Arial"/>
              </a:rPr>
              <a:t>ct</a:t>
            </a:r>
            <a:r>
              <a:rPr sz="1400" dirty="0">
                <a:solidFill>
                  <a:srgbClr val="292934"/>
                </a:solidFill>
                <a:latin typeface="Arial"/>
                <a:cs typeface="Arial"/>
              </a:rPr>
              <a:t>ric</a:t>
            </a:r>
            <a:r>
              <a:rPr sz="1400" spc="-40" dirty="0">
                <a:solidFill>
                  <a:srgbClr val="292934"/>
                </a:solidFill>
                <a:latin typeface="Arial"/>
                <a:cs typeface="Arial"/>
              </a:rPr>
              <a:t> </a:t>
            </a:r>
            <a:r>
              <a:rPr sz="1400" spc="5" dirty="0">
                <a:solidFill>
                  <a:srgbClr val="292934"/>
                </a:solidFill>
                <a:latin typeface="Arial"/>
                <a:cs typeface="Arial"/>
              </a:rPr>
              <a:t>s</a:t>
            </a:r>
            <a:r>
              <a:rPr sz="1400" spc="-5" dirty="0">
                <a:solidFill>
                  <a:srgbClr val="292934"/>
                </a:solidFill>
                <a:latin typeface="Arial"/>
                <a:cs typeface="Arial"/>
              </a:rPr>
              <a:t>ho</a:t>
            </a:r>
            <a:r>
              <a:rPr sz="1400" spc="5" dirty="0">
                <a:solidFill>
                  <a:srgbClr val="292934"/>
                </a:solidFill>
                <a:latin typeface="Arial"/>
                <a:cs typeface="Arial"/>
              </a:rPr>
              <a:t>c</a:t>
            </a:r>
            <a:r>
              <a:rPr sz="1400" dirty="0">
                <a:solidFill>
                  <a:srgbClr val="292934"/>
                </a:solidFill>
                <a:latin typeface="Arial"/>
                <a:cs typeface="Arial"/>
              </a:rPr>
              <a:t>k</a:t>
            </a:r>
            <a:r>
              <a:rPr sz="1400" spc="-25" dirty="0">
                <a:solidFill>
                  <a:srgbClr val="292934"/>
                </a:solidFill>
                <a:latin typeface="Arial"/>
                <a:cs typeface="Arial"/>
              </a:rPr>
              <a:t> </a:t>
            </a:r>
            <a:r>
              <a:rPr sz="1400" spc="5" dirty="0">
                <a:solidFill>
                  <a:srgbClr val="292934"/>
                </a:solidFill>
                <a:latin typeface="Arial"/>
                <a:cs typeface="Arial"/>
              </a:rPr>
              <a:t>st</a:t>
            </a:r>
            <a:r>
              <a:rPr sz="1400" spc="-5" dirty="0">
                <a:solidFill>
                  <a:srgbClr val="292934"/>
                </a:solidFill>
                <a:latin typeface="Arial"/>
                <a:cs typeface="Arial"/>
              </a:rPr>
              <a:t>op</a:t>
            </a:r>
            <a:r>
              <a:rPr sz="1400" dirty="0">
                <a:solidFill>
                  <a:srgbClr val="292934"/>
                </a:solidFill>
                <a:latin typeface="Arial"/>
                <a:cs typeface="Arial"/>
              </a:rPr>
              <a:t>s</a:t>
            </a:r>
            <a:r>
              <a:rPr sz="1400" spc="-40" dirty="0">
                <a:solidFill>
                  <a:srgbClr val="292934"/>
                </a:solidFill>
                <a:latin typeface="Arial"/>
                <a:cs typeface="Arial"/>
              </a:rPr>
              <a:t> </a:t>
            </a:r>
            <a:r>
              <a:rPr sz="1400" spc="5" dirty="0">
                <a:solidFill>
                  <a:srgbClr val="292934"/>
                </a:solidFill>
                <a:latin typeface="Arial"/>
                <a:cs typeface="Arial"/>
              </a:rPr>
              <a:t>t</a:t>
            </a:r>
            <a:r>
              <a:rPr sz="1400" spc="-5" dirty="0">
                <a:solidFill>
                  <a:srgbClr val="292934"/>
                </a:solidFill>
                <a:latin typeface="Arial"/>
                <a:cs typeface="Arial"/>
              </a:rPr>
              <a:t>h</a:t>
            </a:r>
            <a:r>
              <a:rPr sz="1400" dirty="0">
                <a:solidFill>
                  <a:srgbClr val="292934"/>
                </a:solidFill>
                <a:latin typeface="Arial"/>
                <a:cs typeface="Arial"/>
              </a:rPr>
              <a:t>e </a:t>
            </a:r>
            <a:r>
              <a:rPr sz="1400" spc="-5" dirty="0">
                <a:solidFill>
                  <a:srgbClr val="292934"/>
                </a:solidFill>
                <a:latin typeface="Arial"/>
                <a:cs typeface="Arial"/>
              </a:rPr>
              <a:t>a</a:t>
            </a:r>
            <a:r>
              <a:rPr sz="1400" dirty="0">
                <a:solidFill>
                  <a:srgbClr val="292934"/>
                </a:solidFill>
                <a:latin typeface="Arial"/>
                <a:cs typeface="Arial"/>
              </a:rPr>
              <a:t>rr</a:t>
            </a:r>
            <a:r>
              <a:rPr sz="1400" spc="-5" dirty="0">
                <a:solidFill>
                  <a:srgbClr val="292934"/>
                </a:solidFill>
                <a:latin typeface="Arial"/>
                <a:cs typeface="Arial"/>
              </a:rPr>
              <a:t>h</a:t>
            </a:r>
            <a:r>
              <a:rPr sz="1400" spc="-20" dirty="0">
                <a:solidFill>
                  <a:srgbClr val="292934"/>
                </a:solidFill>
                <a:latin typeface="Arial"/>
                <a:cs typeface="Arial"/>
              </a:rPr>
              <a:t>y</a:t>
            </a:r>
            <a:r>
              <a:rPr sz="1400" spc="5" dirty="0">
                <a:solidFill>
                  <a:srgbClr val="292934"/>
                </a:solidFill>
                <a:latin typeface="Arial"/>
                <a:cs typeface="Arial"/>
              </a:rPr>
              <a:t>t</a:t>
            </a:r>
            <a:r>
              <a:rPr sz="1400" spc="-5" dirty="0">
                <a:solidFill>
                  <a:srgbClr val="292934"/>
                </a:solidFill>
                <a:latin typeface="Arial"/>
                <a:cs typeface="Arial"/>
              </a:rPr>
              <a:t>h</a:t>
            </a:r>
            <a:r>
              <a:rPr sz="1400" spc="-10" dirty="0">
                <a:solidFill>
                  <a:srgbClr val="292934"/>
                </a:solidFill>
                <a:latin typeface="Arial"/>
                <a:cs typeface="Arial"/>
              </a:rPr>
              <a:t>m</a:t>
            </a:r>
            <a:r>
              <a:rPr sz="1400" dirty="0">
                <a:solidFill>
                  <a:srgbClr val="292934"/>
                </a:solidFill>
                <a:latin typeface="Arial"/>
                <a:cs typeface="Arial"/>
              </a:rPr>
              <a:t>ia</a:t>
            </a:r>
            <a:r>
              <a:rPr sz="1400" spc="-30" dirty="0">
                <a:solidFill>
                  <a:srgbClr val="292934"/>
                </a:solidFill>
                <a:latin typeface="Arial"/>
                <a:cs typeface="Arial"/>
              </a:rPr>
              <a:t> </a:t>
            </a:r>
            <a:r>
              <a:rPr sz="1400" spc="-5" dirty="0">
                <a:solidFill>
                  <a:srgbClr val="292934"/>
                </a:solidFill>
                <a:latin typeface="Arial"/>
                <a:cs typeface="Arial"/>
              </a:rPr>
              <a:t>an</a:t>
            </a:r>
            <a:r>
              <a:rPr sz="1400" dirty="0">
                <a:solidFill>
                  <a:srgbClr val="292934"/>
                </a:solidFill>
                <a:latin typeface="Arial"/>
                <a:cs typeface="Arial"/>
              </a:rPr>
              <a:t>d</a:t>
            </a:r>
            <a:r>
              <a:rPr sz="1400" spc="-20" dirty="0">
                <a:solidFill>
                  <a:srgbClr val="292934"/>
                </a:solidFill>
                <a:latin typeface="Arial"/>
                <a:cs typeface="Arial"/>
              </a:rPr>
              <a:t> </a:t>
            </a:r>
            <a:r>
              <a:rPr sz="1400" dirty="0">
                <a:solidFill>
                  <a:srgbClr val="292934"/>
                </a:solidFill>
                <a:latin typeface="Arial"/>
                <a:cs typeface="Arial"/>
              </a:rPr>
              <a:t>r</a:t>
            </a:r>
            <a:r>
              <a:rPr sz="1400" spc="-5" dirty="0">
                <a:solidFill>
                  <a:srgbClr val="292934"/>
                </a:solidFill>
                <a:latin typeface="Arial"/>
                <a:cs typeface="Arial"/>
              </a:rPr>
              <a:t>e</a:t>
            </a:r>
            <a:r>
              <a:rPr sz="1400" spc="5" dirty="0">
                <a:solidFill>
                  <a:srgbClr val="292934"/>
                </a:solidFill>
                <a:latin typeface="Arial"/>
                <a:cs typeface="Arial"/>
              </a:rPr>
              <a:t>t</a:t>
            </a:r>
            <a:r>
              <a:rPr sz="1400" spc="-5" dirty="0">
                <a:solidFill>
                  <a:srgbClr val="292934"/>
                </a:solidFill>
                <a:latin typeface="Arial"/>
                <a:cs typeface="Arial"/>
              </a:rPr>
              <a:t>u</a:t>
            </a:r>
            <a:r>
              <a:rPr sz="1400" dirty="0">
                <a:solidFill>
                  <a:srgbClr val="292934"/>
                </a:solidFill>
                <a:latin typeface="Arial"/>
                <a:cs typeface="Arial"/>
              </a:rPr>
              <a:t>r</a:t>
            </a:r>
            <a:r>
              <a:rPr sz="1400" spc="-5" dirty="0">
                <a:solidFill>
                  <a:srgbClr val="292934"/>
                </a:solidFill>
                <a:latin typeface="Arial"/>
                <a:cs typeface="Arial"/>
              </a:rPr>
              <a:t>n</a:t>
            </a:r>
            <a:r>
              <a:rPr sz="1400" dirty="0">
                <a:solidFill>
                  <a:srgbClr val="292934"/>
                </a:solidFill>
                <a:latin typeface="Arial"/>
                <a:cs typeface="Arial"/>
              </a:rPr>
              <a:t>s</a:t>
            </a:r>
            <a:r>
              <a:rPr sz="1400" spc="-40" dirty="0">
                <a:solidFill>
                  <a:srgbClr val="292934"/>
                </a:solidFill>
                <a:latin typeface="Arial"/>
                <a:cs typeface="Arial"/>
              </a:rPr>
              <a:t> </a:t>
            </a:r>
            <a:r>
              <a:rPr sz="1400" spc="5" dirty="0">
                <a:solidFill>
                  <a:srgbClr val="292934"/>
                </a:solidFill>
                <a:latin typeface="Arial"/>
                <a:cs typeface="Arial"/>
              </a:rPr>
              <a:t>t</a:t>
            </a:r>
            <a:r>
              <a:rPr sz="1400" spc="-5" dirty="0">
                <a:solidFill>
                  <a:srgbClr val="292934"/>
                </a:solidFill>
                <a:latin typeface="Arial"/>
                <a:cs typeface="Arial"/>
              </a:rPr>
              <a:t>h</a:t>
            </a:r>
            <a:r>
              <a:rPr sz="1400" dirty="0">
                <a:solidFill>
                  <a:srgbClr val="292934"/>
                </a:solidFill>
                <a:latin typeface="Arial"/>
                <a:cs typeface="Arial"/>
              </a:rPr>
              <a:t>e</a:t>
            </a:r>
            <a:r>
              <a:rPr sz="1400" spc="-20" dirty="0">
                <a:solidFill>
                  <a:srgbClr val="292934"/>
                </a:solidFill>
                <a:latin typeface="Arial"/>
                <a:cs typeface="Arial"/>
              </a:rPr>
              <a:t> </a:t>
            </a:r>
            <a:r>
              <a:rPr sz="1400" spc="-5" dirty="0">
                <a:solidFill>
                  <a:srgbClr val="292934"/>
                </a:solidFill>
                <a:latin typeface="Arial"/>
                <a:cs typeface="Arial"/>
              </a:rPr>
              <a:t>hea</a:t>
            </a:r>
            <a:r>
              <a:rPr sz="1400" dirty="0">
                <a:solidFill>
                  <a:srgbClr val="292934"/>
                </a:solidFill>
                <a:latin typeface="Arial"/>
                <a:cs typeface="Arial"/>
              </a:rPr>
              <a:t>rt </a:t>
            </a:r>
            <a:r>
              <a:rPr sz="1400" spc="5" dirty="0">
                <a:solidFill>
                  <a:srgbClr val="292934"/>
                </a:solidFill>
                <a:latin typeface="Arial"/>
                <a:cs typeface="Arial"/>
              </a:rPr>
              <a:t>t</a:t>
            </a:r>
            <a:r>
              <a:rPr sz="1400" dirty="0">
                <a:solidFill>
                  <a:srgbClr val="292934"/>
                </a:solidFill>
                <a:latin typeface="Arial"/>
                <a:cs typeface="Arial"/>
              </a:rPr>
              <a:t>o</a:t>
            </a:r>
            <a:r>
              <a:rPr sz="1400" spc="-20" dirty="0">
                <a:solidFill>
                  <a:srgbClr val="292934"/>
                </a:solidFill>
                <a:latin typeface="Arial"/>
                <a:cs typeface="Arial"/>
              </a:rPr>
              <a:t> </a:t>
            </a:r>
            <a:r>
              <a:rPr sz="1400" spc="-5" dirty="0">
                <a:solidFill>
                  <a:srgbClr val="292934"/>
                </a:solidFill>
                <a:latin typeface="Arial"/>
                <a:cs typeface="Arial"/>
              </a:rPr>
              <a:t>a</a:t>
            </a:r>
            <a:r>
              <a:rPr sz="1400" dirty="0">
                <a:solidFill>
                  <a:srgbClr val="292934"/>
                </a:solidFill>
                <a:latin typeface="Arial"/>
                <a:cs typeface="Arial"/>
              </a:rPr>
              <a:t>n</a:t>
            </a:r>
            <a:r>
              <a:rPr sz="1400" spc="-10" dirty="0">
                <a:solidFill>
                  <a:srgbClr val="292934"/>
                </a:solidFill>
                <a:latin typeface="Arial"/>
                <a:cs typeface="Arial"/>
              </a:rPr>
              <a:t> </a:t>
            </a:r>
            <a:r>
              <a:rPr sz="1400" spc="-5" dirty="0">
                <a:solidFill>
                  <a:srgbClr val="292934"/>
                </a:solidFill>
                <a:latin typeface="Arial"/>
                <a:cs typeface="Arial"/>
              </a:rPr>
              <a:t>e</a:t>
            </a:r>
            <a:r>
              <a:rPr sz="1400" spc="-20" dirty="0">
                <a:solidFill>
                  <a:srgbClr val="292934"/>
                </a:solidFill>
                <a:latin typeface="Arial"/>
                <a:cs typeface="Arial"/>
              </a:rPr>
              <a:t>f</a:t>
            </a:r>
            <a:r>
              <a:rPr sz="1400" spc="5" dirty="0">
                <a:solidFill>
                  <a:srgbClr val="292934"/>
                </a:solidFill>
                <a:latin typeface="Arial"/>
                <a:cs typeface="Arial"/>
              </a:rPr>
              <a:t>f</a:t>
            </a:r>
            <a:r>
              <a:rPr sz="1400" spc="-5" dirty="0">
                <a:solidFill>
                  <a:srgbClr val="292934"/>
                </a:solidFill>
                <a:latin typeface="Arial"/>
                <a:cs typeface="Arial"/>
              </a:rPr>
              <a:t>e</a:t>
            </a:r>
            <a:r>
              <a:rPr sz="1400" spc="5" dirty="0">
                <a:solidFill>
                  <a:srgbClr val="292934"/>
                </a:solidFill>
                <a:latin typeface="Arial"/>
                <a:cs typeface="Arial"/>
              </a:rPr>
              <a:t>c</a:t>
            </a:r>
            <a:r>
              <a:rPr sz="1400" spc="-10" dirty="0">
                <a:solidFill>
                  <a:srgbClr val="292934"/>
                </a:solidFill>
                <a:latin typeface="Arial"/>
                <a:cs typeface="Arial"/>
              </a:rPr>
              <a:t>t</a:t>
            </a:r>
            <a:r>
              <a:rPr sz="1400" dirty="0">
                <a:solidFill>
                  <a:srgbClr val="292934"/>
                </a:solidFill>
                <a:latin typeface="Arial"/>
                <a:cs typeface="Arial"/>
              </a:rPr>
              <a:t>i</a:t>
            </a:r>
            <a:r>
              <a:rPr sz="1400" spc="-20" dirty="0">
                <a:solidFill>
                  <a:srgbClr val="292934"/>
                </a:solidFill>
                <a:latin typeface="Arial"/>
                <a:cs typeface="Arial"/>
              </a:rPr>
              <a:t>v</a:t>
            </a:r>
            <a:r>
              <a:rPr sz="1400" dirty="0">
                <a:solidFill>
                  <a:srgbClr val="292934"/>
                </a:solidFill>
                <a:latin typeface="Arial"/>
                <a:cs typeface="Arial"/>
              </a:rPr>
              <a:t>e</a:t>
            </a:r>
            <a:r>
              <a:rPr sz="1400" spc="-35" dirty="0">
                <a:solidFill>
                  <a:srgbClr val="292934"/>
                </a:solidFill>
                <a:latin typeface="Arial"/>
                <a:cs typeface="Arial"/>
              </a:rPr>
              <a:t> </a:t>
            </a:r>
            <a:r>
              <a:rPr sz="1400" dirty="0">
                <a:solidFill>
                  <a:srgbClr val="292934"/>
                </a:solidFill>
                <a:latin typeface="Arial"/>
                <a:cs typeface="Arial"/>
              </a:rPr>
              <a:t>r</a:t>
            </a:r>
            <a:r>
              <a:rPr sz="1400" spc="-5" dirty="0">
                <a:solidFill>
                  <a:srgbClr val="292934"/>
                </a:solidFill>
                <a:latin typeface="Arial"/>
                <a:cs typeface="Arial"/>
              </a:rPr>
              <a:t>h</a:t>
            </a:r>
            <a:r>
              <a:rPr sz="1400" spc="-20" dirty="0">
                <a:solidFill>
                  <a:srgbClr val="292934"/>
                </a:solidFill>
                <a:latin typeface="Arial"/>
                <a:cs typeface="Arial"/>
              </a:rPr>
              <a:t>y</a:t>
            </a:r>
            <a:r>
              <a:rPr sz="1400" spc="5" dirty="0">
                <a:solidFill>
                  <a:srgbClr val="292934"/>
                </a:solidFill>
                <a:latin typeface="Arial"/>
                <a:cs typeface="Arial"/>
              </a:rPr>
              <a:t>t</a:t>
            </a:r>
            <a:r>
              <a:rPr sz="1400" spc="-5" dirty="0">
                <a:solidFill>
                  <a:srgbClr val="292934"/>
                </a:solidFill>
                <a:latin typeface="Arial"/>
                <a:cs typeface="Arial"/>
              </a:rPr>
              <a:t>h</a:t>
            </a:r>
            <a:r>
              <a:rPr sz="1400" dirty="0">
                <a:solidFill>
                  <a:srgbClr val="292934"/>
                </a:solidFill>
                <a:latin typeface="Arial"/>
                <a:cs typeface="Arial"/>
              </a:rPr>
              <a:t>m</a:t>
            </a:r>
            <a:endParaRPr sz="1400" dirty="0">
              <a:latin typeface="Arial"/>
              <a:cs typeface="Arial"/>
            </a:endParaRPr>
          </a:p>
          <a:p>
            <a:pPr marL="12700" marR="294640" indent="0">
              <a:lnSpc>
                <a:spcPts val="1680"/>
              </a:lnSpc>
              <a:spcBef>
                <a:spcPts val="55"/>
              </a:spcBef>
              <a:buClr>
                <a:srgbClr val="292934"/>
              </a:buClr>
              <a:buFont typeface="Arial"/>
              <a:buChar char="•"/>
              <a:tabLst>
                <a:tab pos="114300" algn="l"/>
              </a:tabLst>
            </a:pPr>
            <a:r>
              <a:rPr sz="1400" spc="-5" dirty="0">
                <a:solidFill>
                  <a:srgbClr val="FF0000"/>
                </a:solidFill>
                <a:latin typeface="Arial"/>
                <a:cs typeface="Arial"/>
              </a:rPr>
              <a:t>An</a:t>
            </a:r>
            <a:r>
              <a:rPr sz="1400" spc="-20" dirty="0">
                <a:solidFill>
                  <a:srgbClr val="FF0000"/>
                </a:solidFill>
                <a:latin typeface="Arial"/>
                <a:cs typeface="Arial"/>
              </a:rPr>
              <a:t>y</a:t>
            </a:r>
            <a:r>
              <a:rPr sz="1400" spc="-5" dirty="0">
                <a:solidFill>
                  <a:srgbClr val="FF0000"/>
                </a:solidFill>
                <a:latin typeface="Arial"/>
                <a:cs typeface="Arial"/>
              </a:rPr>
              <a:t>on</a:t>
            </a:r>
            <a:r>
              <a:rPr sz="1400" dirty="0">
                <a:solidFill>
                  <a:srgbClr val="FF0000"/>
                </a:solidFill>
                <a:latin typeface="Arial"/>
                <a:cs typeface="Arial"/>
              </a:rPr>
              <a:t>e</a:t>
            </a:r>
            <a:r>
              <a:rPr sz="1400" spc="-10" dirty="0">
                <a:solidFill>
                  <a:srgbClr val="FF0000"/>
                </a:solidFill>
                <a:latin typeface="Arial"/>
                <a:cs typeface="Arial"/>
              </a:rPr>
              <a:t> </a:t>
            </a:r>
            <a:r>
              <a:rPr sz="1400" spc="5" dirty="0">
                <a:solidFill>
                  <a:srgbClr val="FF0000"/>
                </a:solidFill>
                <a:latin typeface="Arial"/>
                <a:cs typeface="Arial"/>
              </a:rPr>
              <a:t>c</a:t>
            </a:r>
            <a:r>
              <a:rPr sz="1400" spc="-5" dirty="0">
                <a:solidFill>
                  <a:srgbClr val="FF0000"/>
                </a:solidFill>
                <a:latin typeface="Arial"/>
                <a:cs typeface="Arial"/>
              </a:rPr>
              <a:t>a</a:t>
            </a:r>
            <a:r>
              <a:rPr sz="1400" dirty="0">
                <a:solidFill>
                  <a:srgbClr val="FF0000"/>
                </a:solidFill>
                <a:latin typeface="Arial"/>
                <a:cs typeface="Arial"/>
              </a:rPr>
              <a:t>n</a:t>
            </a:r>
            <a:r>
              <a:rPr sz="1400" spc="-20" dirty="0">
                <a:solidFill>
                  <a:srgbClr val="FF0000"/>
                </a:solidFill>
                <a:latin typeface="Arial"/>
                <a:cs typeface="Arial"/>
              </a:rPr>
              <a:t> </a:t>
            </a:r>
            <a:r>
              <a:rPr sz="1400" spc="-5" dirty="0">
                <a:solidFill>
                  <a:srgbClr val="FF0000"/>
                </a:solidFill>
                <a:latin typeface="Arial"/>
                <a:cs typeface="Arial"/>
              </a:rPr>
              <a:t>u</a:t>
            </a:r>
            <a:r>
              <a:rPr sz="1400" spc="5" dirty="0">
                <a:solidFill>
                  <a:srgbClr val="FF0000"/>
                </a:solidFill>
                <a:latin typeface="Arial"/>
                <a:cs typeface="Arial"/>
              </a:rPr>
              <a:t>s</a:t>
            </a:r>
            <a:r>
              <a:rPr sz="1400" dirty="0">
                <a:solidFill>
                  <a:srgbClr val="FF0000"/>
                </a:solidFill>
                <a:latin typeface="Arial"/>
                <a:cs typeface="Arial"/>
              </a:rPr>
              <a:t>e</a:t>
            </a:r>
            <a:r>
              <a:rPr sz="1400" spc="-20" dirty="0">
                <a:solidFill>
                  <a:srgbClr val="FF0000"/>
                </a:solidFill>
                <a:latin typeface="Arial"/>
                <a:cs typeface="Arial"/>
              </a:rPr>
              <a:t> </a:t>
            </a:r>
            <a:r>
              <a:rPr sz="1400" spc="5" dirty="0">
                <a:solidFill>
                  <a:srgbClr val="FF0000"/>
                </a:solidFill>
                <a:latin typeface="Arial"/>
                <a:cs typeface="Arial"/>
              </a:rPr>
              <a:t>t</a:t>
            </a:r>
            <a:r>
              <a:rPr sz="1400" spc="-5" dirty="0">
                <a:solidFill>
                  <a:srgbClr val="FF0000"/>
                </a:solidFill>
                <a:latin typeface="Arial"/>
                <a:cs typeface="Arial"/>
              </a:rPr>
              <a:t>h</a:t>
            </a:r>
            <a:r>
              <a:rPr sz="1400" dirty="0">
                <a:solidFill>
                  <a:srgbClr val="FF0000"/>
                </a:solidFill>
                <a:latin typeface="Arial"/>
                <a:cs typeface="Arial"/>
              </a:rPr>
              <a:t>e</a:t>
            </a:r>
            <a:r>
              <a:rPr sz="1400" spc="-105" dirty="0">
                <a:solidFill>
                  <a:srgbClr val="FF0000"/>
                </a:solidFill>
                <a:latin typeface="Arial"/>
                <a:cs typeface="Arial"/>
              </a:rPr>
              <a:t> </a:t>
            </a:r>
            <a:r>
              <a:rPr sz="1400" spc="-5" dirty="0">
                <a:solidFill>
                  <a:srgbClr val="FF0000"/>
                </a:solidFill>
                <a:latin typeface="Arial"/>
                <a:cs typeface="Arial"/>
              </a:rPr>
              <a:t>AE</a:t>
            </a:r>
            <a:r>
              <a:rPr sz="1400" spc="-10" dirty="0">
                <a:solidFill>
                  <a:srgbClr val="FF0000"/>
                </a:solidFill>
                <a:latin typeface="Arial"/>
                <a:cs typeface="Arial"/>
              </a:rPr>
              <a:t>D</a:t>
            </a:r>
            <a:r>
              <a:rPr sz="1400" dirty="0">
                <a:solidFill>
                  <a:srgbClr val="FF0000"/>
                </a:solidFill>
                <a:latin typeface="Arial"/>
                <a:cs typeface="Arial"/>
              </a:rPr>
              <a:t>; </a:t>
            </a:r>
            <a:r>
              <a:rPr sz="1400" spc="-5" dirty="0">
                <a:solidFill>
                  <a:srgbClr val="FF0000"/>
                </a:solidFill>
                <a:latin typeface="Arial"/>
                <a:cs typeface="Arial"/>
              </a:rPr>
              <a:t>n</a:t>
            </a:r>
            <a:r>
              <a:rPr sz="1400" dirty="0">
                <a:solidFill>
                  <a:srgbClr val="FF0000"/>
                </a:solidFill>
                <a:latin typeface="Arial"/>
                <a:cs typeface="Arial"/>
              </a:rPr>
              <a:t>o </a:t>
            </a:r>
            <a:r>
              <a:rPr sz="1400" spc="5" dirty="0">
                <a:solidFill>
                  <a:srgbClr val="FF0000"/>
                </a:solidFill>
                <a:latin typeface="Arial"/>
                <a:cs typeface="Arial"/>
              </a:rPr>
              <a:t>s</a:t>
            </a:r>
            <a:r>
              <a:rPr sz="1400" spc="-5" dirty="0">
                <a:solidFill>
                  <a:srgbClr val="FF0000"/>
                </a:solidFill>
                <a:latin typeface="Arial"/>
                <a:cs typeface="Arial"/>
              </a:rPr>
              <a:t>pe</a:t>
            </a:r>
            <a:r>
              <a:rPr sz="1400" spc="5" dirty="0">
                <a:solidFill>
                  <a:srgbClr val="FF0000"/>
                </a:solidFill>
                <a:latin typeface="Arial"/>
                <a:cs typeface="Arial"/>
              </a:rPr>
              <a:t>c</a:t>
            </a:r>
            <a:r>
              <a:rPr sz="1400" dirty="0">
                <a:solidFill>
                  <a:srgbClr val="FF0000"/>
                </a:solidFill>
                <a:latin typeface="Arial"/>
                <a:cs typeface="Arial"/>
              </a:rPr>
              <a:t>i</a:t>
            </a:r>
            <a:r>
              <a:rPr sz="1400" spc="-5" dirty="0">
                <a:solidFill>
                  <a:srgbClr val="FF0000"/>
                </a:solidFill>
                <a:latin typeface="Arial"/>
                <a:cs typeface="Arial"/>
              </a:rPr>
              <a:t>a</a:t>
            </a:r>
            <a:r>
              <a:rPr sz="1400" dirty="0">
                <a:solidFill>
                  <a:srgbClr val="FF0000"/>
                </a:solidFill>
                <a:latin typeface="Arial"/>
                <a:cs typeface="Arial"/>
              </a:rPr>
              <a:t>l</a:t>
            </a:r>
            <a:r>
              <a:rPr sz="1400" spc="-30" dirty="0">
                <a:solidFill>
                  <a:srgbClr val="FF0000"/>
                </a:solidFill>
                <a:latin typeface="Arial"/>
                <a:cs typeface="Arial"/>
              </a:rPr>
              <a:t> </a:t>
            </a:r>
            <a:r>
              <a:rPr sz="1400" spc="5" dirty="0">
                <a:solidFill>
                  <a:srgbClr val="FF0000"/>
                </a:solidFill>
                <a:latin typeface="Arial"/>
                <a:cs typeface="Arial"/>
              </a:rPr>
              <a:t>t</a:t>
            </a:r>
            <a:r>
              <a:rPr sz="1400" dirty="0">
                <a:solidFill>
                  <a:srgbClr val="FF0000"/>
                </a:solidFill>
                <a:latin typeface="Arial"/>
                <a:cs typeface="Arial"/>
              </a:rPr>
              <a:t>r</a:t>
            </a:r>
            <a:r>
              <a:rPr sz="1400" spc="-5" dirty="0">
                <a:solidFill>
                  <a:srgbClr val="FF0000"/>
                </a:solidFill>
                <a:latin typeface="Arial"/>
                <a:cs typeface="Arial"/>
              </a:rPr>
              <a:t>a</a:t>
            </a:r>
            <a:r>
              <a:rPr sz="1400" dirty="0">
                <a:solidFill>
                  <a:srgbClr val="FF0000"/>
                </a:solidFill>
                <a:latin typeface="Arial"/>
                <a:cs typeface="Arial"/>
              </a:rPr>
              <a:t>i</a:t>
            </a:r>
            <a:r>
              <a:rPr sz="1400" spc="-5" dirty="0">
                <a:solidFill>
                  <a:srgbClr val="FF0000"/>
                </a:solidFill>
                <a:latin typeface="Arial"/>
                <a:cs typeface="Arial"/>
              </a:rPr>
              <a:t>n</a:t>
            </a:r>
            <a:r>
              <a:rPr sz="1400" dirty="0">
                <a:solidFill>
                  <a:srgbClr val="FF0000"/>
                </a:solidFill>
                <a:latin typeface="Arial"/>
                <a:cs typeface="Arial"/>
              </a:rPr>
              <a:t>i</a:t>
            </a:r>
            <a:r>
              <a:rPr sz="1400" spc="-5" dirty="0">
                <a:solidFill>
                  <a:srgbClr val="FF0000"/>
                </a:solidFill>
                <a:latin typeface="Arial"/>
                <a:cs typeface="Arial"/>
              </a:rPr>
              <a:t>n</a:t>
            </a:r>
            <a:r>
              <a:rPr sz="1400" dirty="0">
                <a:solidFill>
                  <a:srgbClr val="FF0000"/>
                </a:solidFill>
                <a:latin typeface="Arial"/>
                <a:cs typeface="Arial"/>
              </a:rPr>
              <a:t>g</a:t>
            </a:r>
            <a:r>
              <a:rPr sz="1400" spc="-45" dirty="0">
                <a:solidFill>
                  <a:srgbClr val="FF0000"/>
                </a:solidFill>
                <a:latin typeface="Arial"/>
                <a:cs typeface="Arial"/>
              </a:rPr>
              <a:t> </a:t>
            </a:r>
            <a:r>
              <a:rPr sz="1400" dirty="0">
                <a:solidFill>
                  <a:srgbClr val="FF0000"/>
                </a:solidFill>
                <a:latin typeface="Arial"/>
                <a:cs typeface="Arial"/>
              </a:rPr>
              <a:t>is </a:t>
            </a:r>
            <a:r>
              <a:rPr sz="1400" spc="-5" dirty="0">
                <a:solidFill>
                  <a:srgbClr val="FF0000"/>
                </a:solidFill>
                <a:latin typeface="Arial"/>
                <a:cs typeface="Arial"/>
              </a:rPr>
              <a:t>ne</a:t>
            </a:r>
            <a:r>
              <a:rPr sz="1400" spc="5" dirty="0">
                <a:solidFill>
                  <a:srgbClr val="FF0000"/>
                </a:solidFill>
                <a:latin typeface="Arial"/>
                <a:cs typeface="Arial"/>
              </a:rPr>
              <a:t>c</a:t>
            </a:r>
            <a:r>
              <a:rPr sz="1400" spc="-5" dirty="0">
                <a:solidFill>
                  <a:srgbClr val="FF0000"/>
                </a:solidFill>
                <a:latin typeface="Arial"/>
                <a:cs typeface="Arial"/>
              </a:rPr>
              <a:t>e</a:t>
            </a:r>
            <a:r>
              <a:rPr sz="1400" spc="5" dirty="0">
                <a:solidFill>
                  <a:srgbClr val="FF0000"/>
                </a:solidFill>
                <a:latin typeface="Arial"/>
                <a:cs typeface="Arial"/>
              </a:rPr>
              <a:t>ss</a:t>
            </a:r>
            <a:r>
              <a:rPr sz="1400" spc="-15" dirty="0">
                <a:solidFill>
                  <a:srgbClr val="FF0000"/>
                </a:solidFill>
                <a:latin typeface="Arial"/>
                <a:cs typeface="Arial"/>
              </a:rPr>
              <a:t>a</a:t>
            </a:r>
            <a:r>
              <a:rPr sz="1400" dirty="0">
                <a:solidFill>
                  <a:srgbClr val="FF0000"/>
                </a:solidFill>
                <a:latin typeface="Arial"/>
                <a:cs typeface="Arial"/>
              </a:rPr>
              <a:t>ry</a:t>
            </a:r>
          </a:p>
        </p:txBody>
      </p:sp>
      <p:sp>
        <p:nvSpPr>
          <p:cNvPr id="118" name="object 118"/>
          <p:cNvSpPr/>
          <p:nvPr/>
        </p:nvSpPr>
        <p:spPr>
          <a:xfrm>
            <a:off x="1678076" y="1220876"/>
            <a:ext cx="1828795" cy="1912397"/>
          </a:xfrm>
          <a:prstGeom prst="rect">
            <a:avLst/>
          </a:prstGeom>
          <a:blipFill>
            <a:blip r:embed="rId11" cstate="print"/>
            <a:stretch>
              <a:fillRect/>
            </a:stretch>
          </a:blipFill>
        </p:spPr>
        <p:txBody>
          <a:bodyPr wrap="square" lIns="0" tIns="0" rIns="0" bIns="0" rtlCol="0">
            <a:spAutoFit/>
          </a:bodyPr>
          <a:lstStyle/>
          <a:p>
            <a:endParaRPr/>
          </a:p>
        </p:txBody>
      </p:sp>
      <p:sp>
        <p:nvSpPr>
          <p:cNvPr id="119" name="object 119"/>
          <p:cNvSpPr/>
          <p:nvPr/>
        </p:nvSpPr>
        <p:spPr>
          <a:xfrm>
            <a:off x="4650282" y="3486955"/>
            <a:ext cx="3276595" cy="2316779"/>
          </a:xfrm>
          <a:prstGeom prst="rect">
            <a:avLst/>
          </a:prstGeom>
          <a:blipFill>
            <a:blip r:embed="rId12" cstate="print"/>
            <a:stretch>
              <a:fillRect/>
            </a:stretch>
          </a:blipFill>
        </p:spPr>
        <p:txBody>
          <a:bodyPr wrap="square" lIns="0" tIns="0" rIns="0" bIns="0" rtlCol="0">
            <a:spAutoFit/>
          </a:bodyPr>
          <a:lstStyle/>
          <a:p>
            <a:endParaRPr/>
          </a:p>
        </p:txBody>
      </p:sp>
      <p:sp>
        <p:nvSpPr>
          <p:cNvPr id="120" name="object 120"/>
          <p:cNvSpPr/>
          <p:nvPr/>
        </p:nvSpPr>
        <p:spPr>
          <a:xfrm>
            <a:off x="3733800" y="1219200"/>
            <a:ext cx="4191000" cy="2057400"/>
          </a:xfrm>
          <a:custGeom>
            <a:avLst/>
            <a:gdLst/>
            <a:ahLst/>
            <a:cxnLst/>
            <a:rect l="l" t="t" r="r" b="b"/>
            <a:pathLst>
              <a:path w="4191000" h="2057400">
                <a:moveTo>
                  <a:pt x="0" y="0"/>
                </a:moveTo>
                <a:lnTo>
                  <a:pt x="4191000" y="0"/>
                </a:lnTo>
                <a:lnTo>
                  <a:pt x="4191000" y="2057400"/>
                </a:lnTo>
                <a:lnTo>
                  <a:pt x="0" y="2057400"/>
                </a:lnTo>
                <a:lnTo>
                  <a:pt x="0" y="0"/>
                </a:lnTo>
                <a:close/>
              </a:path>
            </a:pathLst>
          </a:custGeom>
          <a:solidFill>
            <a:srgbClr val="FFFFFF"/>
          </a:solidFill>
        </p:spPr>
        <p:txBody>
          <a:bodyPr wrap="square" lIns="0" tIns="0" rIns="0" bIns="0" rtlCol="0">
            <a:spAutoFit/>
          </a:bodyPr>
          <a:lstStyle/>
          <a:p>
            <a:endParaRPr/>
          </a:p>
        </p:txBody>
      </p:sp>
      <p:sp>
        <p:nvSpPr>
          <p:cNvPr id="121" name="object 121"/>
          <p:cNvSpPr/>
          <p:nvPr/>
        </p:nvSpPr>
        <p:spPr>
          <a:xfrm>
            <a:off x="3733800" y="1219200"/>
            <a:ext cx="4191000" cy="2057400"/>
          </a:xfrm>
          <a:custGeom>
            <a:avLst/>
            <a:gdLst/>
            <a:ahLst/>
            <a:cxnLst/>
            <a:rect l="l" t="t" r="r" b="b"/>
            <a:pathLst>
              <a:path w="4191000" h="2057400">
                <a:moveTo>
                  <a:pt x="0" y="0"/>
                </a:moveTo>
                <a:lnTo>
                  <a:pt x="4191000" y="0"/>
                </a:lnTo>
                <a:lnTo>
                  <a:pt x="4191000" y="2057400"/>
                </a:lnTo>
                <a:lnTo>
                  <a:pt x="0" y="2057400"/>
                </a:lnTo>
                <a:lnTo>
                  <a:pt x="0" y="0"/>
                </a:lnTo>
                <a:close/>
              </a:path>
            </a:pathLst>
          </a:custGeom>
          <a:ln w="26428">
            <a:solidFill>
              <a:srgbClr val="808DA0"/>
            </a:solidFill>
          </a:ln>
        </p:spPr>
        <p:txBody>
          <a:bodyPr wrap="square" lIns="0" tIns="0" rIns="0" bIns="0" rtlCol="0">
            <a:spAutoFit/>
          </a:bodyPr>
          <a:lstStyle/>
          <a:p>
            <a:endParaRPr/>
          </a:p>
        </p:txBody>
      </p:sp>
      <p:sp>
        <p:nvSpPr>
          <p:cNvPr id="122" name="object 122"/>
          <p:cNvSpPr txBox="1"/>
          <p:nvPr/>
        </p:nvSpPr>
        <p:spPr>
          <a:xfrm>
            <a:off x="3812540" y="1259840"/>
            <a:ext cx="3785235" cy="1961514"/>
          </a:xfrm>
          <a:prstGeom prst="rect">
            <a:avLst/>
          </a:prstGeom>
        </p:spPr>
        <p:txBody>
          <a:bodyPr vert="horz" wrap="square" lIns="0" tIns="0" rIns="0" bIns="0" rtlCol="0">
            <a:spAutoFit/>
          </a:bodyPr>
          <a:lstStyle/>
          <a:p>
            <a:pPr marL="12700" marR="6350" algn="just">
              <a:lnSpc>
                <a:spcPct val="100000"/>
              </a:lnSpc>
            </a:pPr>
            <a:r>
              <a:rPr sz="1600" b="1" spc="-10" dirty="0">
                <a:solidFill>
                  <a:srgbClr val="292934"/>
                </a:solidFill>
                <a:latin typeface="Arial"/>
                <a:cs typeface="Arial"/>
              </a:rPr>
              <a:t>Car</a:t>
            </a:r>
            <a:r>
              <a:rPr sz="1600" b="1" spc="-15" dirty="0">
                <a:solidFill>
                  <a:srgbClr val="292934"/>
                </a:solidFill>
                <a:latin typeface="Arial"/>
                <a:cs typeface="Arial"/>
              </a:rPr>
              <a:t>d</a:t>
            </a:r>
            <a:r>
              <a:rPr sz="1600" b="1" spc="-10" dirty="0">
                <a:solidFill>
                  <a:srgbClr val="292934"/>
                </a:solidFill>
                <a:latin typeface="Arial"/>
                <a:cs typeface="Arial"/>
              </a:rPr>
              <a:t>iac</a:t>
            </a:r>
            <a:r>
              <a:rPr sz="1600" b="1" spc="10" dirty="0">
                <a:solidFill>
                  <a:srgbClr val="292934"/>
                </a:solidFill>
                <a:latin typeface="Arial"/>
                <a:cs typeface="Arial"/>
              </a:rPr>
              <a:t> </a:t>
            </a:r>
            <a:r>
              <a:rPr sz="1600" b="1" spc="-5" dirty="0">
                <a:solidFill>
                  <a:srgbClr val="292934"/>
                </a:solidFill>
                <a:latin typeface="Arial"/>
                <a:cs typeface="Arial"/>
              </a:rPr>
              <a:t>“</a:t>
            </a:r>
            <a:r>
              <a:rPr sz="1600" b="1" spc="-15" dirty="0">
                <a:solidFill>
                  <a:srgbClr val="292934"/>
                </a:solidFill>
                <a:latin typeface="Arial"/>
                <a:cs typeface="Arial"/>
              </a:rPr>
              <a:t>Ch</a:t>
            </a:r>
            <a:r>
              <a:rPr sz="1600" b="1" spc="-10" dirty="0">
                <a:solidFill>
                  <a:srgbClr val="292934"/>
                </a:solidFill>
                <a:latin typeface="Arial"/>
                <a:cs typeface="Arial"/>
              </a:rPr>
              <a:t>ain</a:t>
            </a:r>
            <a:r>
              <a:rPr sz="1600" b="1" spc="5" dirty="0">
                <a:solidFill>
                  <a:srgbClr val="292934"/>
                </a:solidFill>
                <a:latin typeface="Arial"/>
                <a:cs typeface="Arial"/>
              </a:rPr>
              <a:t> </a:t>
            </a:r>
            <a:r>
              <a:rPr sz="1600" b="1" spc="-15" dirty="0">
                <a:solidFill>
                  <a:srgbClr val="292934"/>
                </a:solidFill>
                <a:latin typeface="Arial"/>
                <a:cs typeface="Arial"/>
              </a:rPr>
              <a:t>o</a:t>
            </a:r>
            <a:r>
              <a:rPr sz="1600" b="1" spc="-10" dirty="0">
                <a:solidFill>
                  <a:srgbClr val="292934"/>
                </a:solidFill>
                <a:latin typeface="Arial"/>
                <a:cs typeface="Arial"/>
              </a:rPr>
              <a:t>f</a:t>
            </a:r>
            <a:r>
              <a:rPr sz="1600" b="1" spc="15" dirty="0">
                <a:solidFill>
                  <a:srgbClr val="292934"/>
                </a:solidFill>
                <a:latin typeface="Arial"/>
                <a:cs typeface="Arial"/>
              </a:rPr>
              <a:t> </a:t>
            </a:r>
            <a:r>
              <a:rPr sz="1600" b="1" spc="-15" dirty="0">
                <a:solidFill>
                  <a:srgbClr val="292934"/>
                </a:solidFill>
                <a:latin typeface="Arial"/>
                <a:cs typeface="Arial"/>
              </a:rPr>
              <a:t>Su</a:t>
            </a:r>
            <a:r>
              <a:rPr sz="1600" b="1" spc="-10" dirty="0">
                <a:solidFill>
                  <a:srgbClr val="292934"/>
                </a:solidFill>
                <a:latin typeface="Arial"/>
                <a:cs typeface="Arial"/>
              </a:rPr>
              <a:t>r</a:t>
            </a:r>
            <a:r>
              <a:rPr sz="1600" b="1" spc="-50" dirty="0">
                <a:solidFill>
                  <a:srgbClr val="292934"/>
                </a:solidFill>
                <a:latin typeface="Arial"/>
                <a:cs typeface="Arial"/>
              </a:rPr>
              <a:t>v</a:t>
            </a:r>
            <a:r>
              <a:rPr sz="1600" b="1" spc="0" dirty="0">
                <a:solidFill>
                  <a:srgbClr val="292934"/>
                </a:solidFill>
                <a:latin typeface="Arial"/>
                <a:cs typeface="Arial"/>
              </a:rPr>
              <a:t>i</a:t>
            </a:r>
            <a:r>
              <a:rPr sz="1600" b="1" spc="-50" dirty="0">
                <a:solidFill>
                  <a:srgbClr val="292934"/>
                </a:solidFill>
                <a:latin typeface="Arial"/>
                <a:cs typeface="Arial"/>
              </a:rPr>
              <a:t>v</a:t>
            </a:r>
            <a:r>
              <a:rPr sz="1600" b="1" spc="-10" dirty="0">
                <a:solidFill>
                  <a:srgbClr val="292934"/>
                </a:solidFill>
                <a:latin typeface="Arial"/>
                <a:cs typeface="Arial"/>
              </a:rPr>
              <a:t>al”</a:t>
            </a:r>
            <a:r>
              <a:rPr sz="1600" b="1" spc="65" dirty="0">
                <a:solidFill>
                  <a:srgbClr val="292934"/>
                </a:solidFill>
                <a:latin typeface="Arial"/>
                <a:cs typeface="Arial"/>
              </a:rPr>
              <a:t> </a:t>
            </a:r>
            <a:r>
              <a:rPr sz="1600" b="1" spc="-15" dirty="0">
                <a:solidFill>
                  <a:srgbClr val="292934"/>
                </a:solidFill>
                <a:latin typeface="Arial"/>
                <a:cs typeface="Arial"/>
              </a:rPr>
              <a:t>Fou</a:t>
            </a:r>
            <a:r>
              <a:rPr sz="1600" b="1" spc="-10" dirty="0">
                <a:solidFill>
                  <a:srgbClr val="292934"/>
                </a:solidFill>
                <a:latin typeface="Arial"/>
                <a:cs typeface="Arial"/>
              </a:rPr>
              <a:t>r</a:t>
            </a:r>
            <a:r>
              <a:rPr sz="1600" b="1" spc="25" dirty="0">
                <a:solidFill>
                  <a:srgbClr val="292934"/>
                </a:solidFill>
                <a:latin typeface="Arial"/>
                <a:cs typeface="Arial"/>
              </a:rPr>
              <a:t> </a:t>
            </a:r>
            <a:r>
              <a:rPr sz="1600" b="1" spc="-15" dirty="0">
                <a:solidFill>
                  <a:srgbClr val="292934"/>
                </a:solidFill>
                <a:latin typeface="Arial"/>
                <a:cs typeface="Arial"/>
              </a:rPr>
              <a:t>L</a:t>
            </a:r>
            <a:r>
              <a:rPr sz="1600" b="1" spc="-5" dirty="0">
                <a:solidFill>
                  <a:srgbClr val="292934"/>
                </a:solidFill>
                <a:latin typeface="Arial"/>
                <a:cs typeface="Arial"/>
              </a:rPr>
              <a:t>i</a:t>
            </a:r>
            <a:r>
              <a:rPr sz="1600" b="1" spc="-15" dirty="0">
                <a:solidFill>
                  <a:srgbClr val="292934"/>
                </a:solidFill>
                <a:latin typeface="Arial"/>
                <a:cs typeface="Arial"/>
              </a:rPr>
              <a:t>n</a:t>
            </a:r>
            <a:r>
              <a:rPr sz="1600" b="1" spc="-10" dirty="0">
                <a:solidFill>
                  <a:srgbClr val="292934"/>
                </a:solidFill>
                <a:latin typeface="Arial"/>
                <a:cs typeface="Arial"/>
              </a:rPr>
              <a:t>ks</a:t>
            </a:r>
            <a:endParaRPr sz="1600">
              <a:latin typeface="Arial"/>
              <a:cs typeface="Arial"/>
            </a:endParaRPr>
          </a:p>
          <a:p>
            <a:pPr marL="12700" marR="490855" indent="-635" algn="just">
              <a:lnSpc>
                <a:spcPct val="100000"/>
              </a:lnSpc>
              <a:buClr>
                <a:srgbClr val="292934"/>
              </a:buClr>
              <a:buFont typeface="Arial"/>
              <a:buChar char="•"/>
              <a:tabLst>
                <a:tab pos="140335" algn="l"/>
              </a:tabLst>
            </a:pPr>
            <a:r>
              <a:rPr sz="1600" spc="-15" dirty="0">
                <a:solidFill>
                  <a:srgbClr val="292934"/>
                </a:solidFill>
                <a:latin typeface="Arial"/>
                <a:cs typeface="Arial"/>
              </a:rPr>
              <a:t>D</a:t>
            </a:r>
            <a:r>
              <a:rPr sz="1600" dirty="0">
                <a:solidFill>
                  <a:srgbClr val="292934"/>
                </a:solidFill>
                <a:latin typeface="Arial"/>
                <a:cs typeface="Arial"/>
              </a:rPr>
              <a:t>i</a:t>
            </a:r>
            <a:r>
              <a:rPr sz="1600" spc="-10" dirty="0">
                <a:solidFill>
                  <a:srgbClr val="292934"/>
                </a:solidFill>
                <a:latin typeface="Arial"/>
                <a:cs typeface="Arial"/>
              </a:rPr>
              <a:t>al 9</a:t>
            </a:r>
            <a:r>
              <a:rPr sz="1600" spc="-15" dirty="0">
                <a:solidFill>
                  <a:srgbClr val="292934"/>
                </a:solidFill>
                <a:latin typeface="Arial"/>
                <a:cs typeface="Arial"/>
              </a:rPr>
              <a:t>-</a:t>
            </a:r>
            <a:r>
              <a:rPr sz="1600" spc="-10" dirty="0">
                <a:solidFill>
                  <a:srgbClr val="292934"/>
                </a:solidFill>
                <a:latin typeface="Arial"/>
                <a:cs typeface="Arial"/>
              </a:rPr>
              <a:t>9</a:t>
            </a:r>
            <a:r>
              <a:rPr sz="1600" spc="-130" dirty="0">
                <a:solidFill>
                  <a:srgbClr val="292934"/>
                </a:solidFill>
                <a:latin typeface="Arial"/>
                <a:cs typeface="Arial"/>
              </a:rPr>
              <a:t>1</a:t>
            </a:r>
            <a:r>
              <a:rPr sz="1600" spc="-10" dirty="0">
                <a:solidFill>
                  <a:srgbClr val="292934"/>
                </a:solidFill>
                <a:latin typeface="Arial"/>
                <a:cs typeface="Arial"/>
              </a:rPr>
              <a:t>1</a:t>
            </a:r>
            <a:r>
              <a:rPr sz="1600" spc="10" dirty="0">
                <a:solidFill>
                  <a:srgbClr val="292934"/>
                </a:solidFill>
                <a:latin typeface="Arial"/>
                <a:cs typeface="Arial"/>
              </a:rPr>
              <a:t> </a:t>
            </a:r>
            <a:r>
              <a:rPr sz="1600" spc="-15" dirty="0">
                <a:solidFill>
                  <a:srgbClr val="292934"/>
                </a:solidFill>
                <a:latin typeface="Arial"/>
                <a:cs typeface="Arial"/>
              </a:rPr>
              <a:t>(A</a:t>
            </a:r>
            <a:r>
              <a:rPr sz="1600" dirty="0">
                <a:solidFill>
                  <a:srgbClr val="292934"/>
                </a:solidFill>
                <a:latin typeface="Arial"/>
                <a:cs typeface="Arial"/>
              </a:rPr>
              <a:t>l</a:t>
            </a:r>
            <a:r>
              <a:rPr sz="1600" spc="-10" dirty="0">
                <a:solidFill>
                  <a:srgbClr val="292934"/>
                </a:solidFill>
                <a:latin typeface="Arial"/>
                <a:cs typeface="Arial"/>
              </a:rPr>
              <a:t>e</a:t>
            </a:r>
            <a:r>
              <a:rPr sz="1600" spc="-15" dirty="0">
                <a:solidFill>
                  <a:srgbClr val="292934"/>
                </a:solidFill>
                <a:latin typeface="Arial"/>
                <a:cs typeface="Arial"/>
              </a:rPr>
              <a:t>r</a:t>
            </a:r>
            <a:r>
              <a:rPr sz="1600" spc="-5" dirty="0">
                <a:solidFill>
                  <a:srgbClr val="292934"/>
                </a:solidFill>
                <a:latin typeface="Arial"/>
                <a:cs typeface="Arial"/>
              </a:rPr>
              <a:t>t</a:t>
            </a:r>
            <a:r>
              <a:rPr sz="1600" spc="20" dirty="0">
                <a:solidFill>
                  <a:srgbClr val="292934"/>
                </a:solidFill>
                <a:latin typeface="Arial"/>
                <a:cs typeface="Arial"/>
              </a:rPr>
              <a:t> </a:t>
            </a:r>
            <a:r>
              <a:rPr sz="1600" spc="-10" dirty="0">
                <a:solidFill>
                  <a:srgbClr val="292934"/>
                </a:solidFill>
                <a:latin typeface="Arial"/>
                <a:cs typeface="Arial"/>
              </a:rPr>
              <a:t>Pa</a:t>
            </a:r>
            <a:r>
              <a:rPr sz="1600" spc="-15" dirty="0">
                <a:solidFill>
                  <a:srgbClr val="292934"/>
                </a:solidFill>
                <a:latin typeface="Arial"/>
                <a:cs typeface="Arial"/>
              </a:rPr>
              <a:t>r</a:t>
            </a:r>
            <a:r>
              <a:rPr sz="1600" spc="-10" dirty="0">
                <a:solidFill>
                  <a:srgbClr val="292934"/>
                </a:solidFill>
                <a:latin typeface="Arial"/>
                <a:cs typeface="Arial"/>
              </a:rPr>
              <a:t>amed</a:t>
            </a:r>
            <a:r>
              <a:rPr sz="1600" dirty="0">
                <a:solidFill>
                  <a:srgbClr val="292934"/>
                </a:solidFill>
                <a:latin typeface="Arial"/>
                <a:cs typeface="Arial"/>
              </a:rPr>
              <a:t>i</a:t>
            </a:r>
            <a:r>
              <a:rPr sz="1600" spc="-5" dirty="0">
                <a:solidFill>
                  <a:srgbClr val="292934"/>
                </a:solidFill>
                <a:latin typeface="Arial"/>
                <a:cs typeface="Arial"/>
              </a:rPr>
              <a:t>cs</a:t>
            </a:r>
            <a:r>
              <a:rPr sz="1600" spc="-10" dirty="0">
                <a:solidFill>
                  <a:srgbClr val="292934"/>
                </a:solidFill>
                <a:latin typeface="Arial"/>
                <a:cs typeface="Arial"/>
              </a:rPr>
              <a:t>/EMS)</a:t>
            </a:r>
            <a:endParaRPr sz="1600">
              <a:latin typeface="Arial"/>
              <a:cs typeface="Arial"/>
            </a:endParaRPr>
          </a:p>
          <a:p>
            <a:pPr marL="140335" marR="732790" indent="-128270" algn="just">
              <a:lnSpc>
                <a:spcPct val="100000"/>
              </a:lnSpc>
              <a:buClr>
                <a:srgbClr val="292934"/>
              </a:buClr>
              <a:buFont typeface="Arial"/>
              <a:buChar char="•"/>
              <a:tabLst>
                <a:tab pos="140335" algn="l"/>
              </a:tabLst>
            </a:pPr>
            <a:r>
              <a:rPr sz="1600" spc="-10" dirty="0">
                <a:solidFill>
                  <a:srgbClr val="292934"/>
                </a:solidFill>
                <a:latin typeface="Arial"/>
                <a:cs typeface="Arial"/>
              </a:rPr>
              <a:t>Pe</a:t>
            </a:r>
            <a:r>
              <a:rPr sz="1600" spc="-15" dirty="0">
                <a:solidFill>
                  <a:srgbClr val="292934"/>
                </a:solidFill>
                <a:latin typeface="Arial"/>
                <a:cs typeface="Arial"/>
              </a:rPr>
              <a:t>r</a:t>
            </a:r>
            <a:r>
              <a:rPr sz="1600" spc="-10" dirty="0">
                <a:solidFill>
                  <a:srgbClr val="292934"/>
                </a:solidFill>
                <a:latin typeface="Arial"/>
                <a:cs typeface="Arial"/>
              </a:rPr>
              <a:t>fo</a:t>
            </a:r>
            <a:r>
              <a:rPr sz="1600" spc="-15" dirty="0">
                <a:solidFill>
                  <a:srgbClr val="292934"/>
                </a:solidFill>
                <a:latin typeface="Arial"/>
                <a:cs typeface="Arial"/>
              </a:rPr>
              <a:t>rm</a:t>
            </a:r>
            <a:r>
              <a:rPr sz="1600" spc="35" dirty="0">
                <a:solidFill>
                  <a:srgbClr val="292934"/>
                </a:solidFill>
                <a:latin typeface="Arial"/>
                <a:cs typeface="Arial"/>
              </a:rPr>
              <a:t> </a:t>
            </a:r>
            <a:r>
              <a:rPr sz="1600" spc="-15" dirty="0">
                <a:solidFill>
                  <a:srgbClr val="292934"/>
                </a:solidFill>
                <a:latin typeface="Arial"/>
                <a:cs typeface="Arial"/>
              </a:rPr>
              <a:t>CPR</a:t>
            </a:r>
            <a:r>
              <a:rPr sz="1600" spc="-5" dirty="0">
                <a:solidFill>
                  <a:srgbClr val="292934"/>
                </a:solidFill>
                <a:latin typeface="Arial"/>
                <a:cs typeface="Arial"/>
              </a:rPr>
              <a:t> </a:t>
            </a:r>
            <a:r>
              <a:rPr sz="1600" spc="-15" dirty="0">
                <a:solidFill>
                  <a:srgbClr val="292934"/>
                </a:solidFill>
                <a:latin typeface="Arial"/>
                <a:cs typeface="Arial"/>
              </a:rPr>
              <a:t>(</a:t>
            </a:r>
            <a:r>
              <a:rPr sz="1600" spc="-10" dirty="0">
                <a:solidFill>
                  <a:srgbClr val="292934"/>
                </a:solidFill>
                <a:latin typeface="Arial"/>
                <a:cs typeface="Arial"/>
              </a:rPr>
              <a:t>bu</a:t>
            </a:r>
            <a:r>
              <a:rPr sz="1600" spc="-30" dirty="0">
                <a:solidFill>
                  <a:srgbClr val="292934"/>
                </a:solidFill>
                <a:latin typeface="Arial"/>
                <a:cs typeface="Arial"/>
              </a:rPr>
              <a:t>y</a:t>
            </a:r>
            <a:r>
              <a:rPr sz="1600" spc="-10" dirty="0">
                <a:solidFill>
                  <a:srgbClr val="292934"/>
                </a:solidFill>
                <a:latin typeface="Arial"/>
                <a:cs typeface="Arial"/>
              </a:rPr>
              <a:t>s</a:t>
            </a:r>
            <a:r>
              <a:rPr sz="1600" spc="30" dirty="0">
                <a:solidFill>
                  <a:srgbClr val="292934"/>
                </a:solidFill>
                <a:latin typeface="Arial"/>
                <a:cs typeface="Arial"/>
              </a:rPr>
              <a:t> </a:t>
            </a:r>
            <a:r>
              <a:rPr sz="1600" spc="-5" dirty="0">
                <a:solidFill>
                  <a:srgbClr val="292934"/>
                </a:solidFill>
                <a:latin typeface="Arial"/>
                <a:cs typeface="Arial"/>
              </a:rPr>
              <a:t>t</a:t>
            </a:r>
            <a:r>
              <a:rPr sz="1600" dirty="0">
                <a:solidFill>
                  <a:srgbClr val="292934"/>
                </a:solidFill>
                <a:latin typeface="Arial"/>
                <a:cs typeface="Arial"/>
              </a:rPr>
              <a:t>i</a:t>
            </a:r>
            <a:r>
              <a:rPr sz="1600" spc="-15" dirty="0">
                <a:solidFill>
                  <a:srgbClr val="292934"/>
                </a:solidFill>
                <a:latin typeface="Arial"/>
                <a:cs typeface="Arial"/>
              </a:rPr>
              <a:t>me</a:t>
            </a:r>
            <a:r>
              <a:rPr sz="1600" spc="10" dirty="0">
                <a:solidFill>
                  <a:srgbClr val="292934"/>
                </a:solidFill>
                <a:latin typeface="Arial"/>
                <a:cs typeface="Arial"/>
              </a:rPr>
              <a:t> </a:t>
            </a:r>
            <a:r>
              <a:rPr sz="1600" spc="-10" dirty="0">
                <a:solidFill>
                  <a:srgbClr val="292934"/>
                </a:solidFill>
                <a:latin typeface="Arial"/>
                <a:cs typeface="Arial"/>
              </a:rPr>
              <a:t>unt</a:t>
            </a:r>
            <a:r>
              <a:rPr sz="1600" dirty="0">
                <a:solidFill>
                  <a:srgbClr val="292934"/>
                </a:solidFill>
                <a:latin typeface="Arial"/>
                <a:cs typeface="Arial"/>
              </a:rPr>
              <a:t>il</a:t>
            </a:r>
            <a:r>
              <a:rPr sz="1600" spc="-15" dirty="0">
                <a:solidFill>
                  <a:srgbClr val="292934"/>
                </a:solidFill>
                <a:latin typeface="Arial"/>
                <a:cs typeface="Arial"/>
              </a:rPr>
              <a:t>…)</a:t>
            </a:r>
            <a:endParaRPr sz="1600">
              <a:latin typeface="Arial"/>
              <a:cs typeface="Arial"/>
            </a:endParaRPr>
          </a:p>
          <a:p>
            <a:pPr marL="12700" marR="166370" indent="-635" algn="just">
              <a:lnSpc>
                <a:spcPct val="100000"/>
              </a:lnSpc>
              <a:buClr>
                <a:srgbClr val="292934"/>
              </a:buClr>
              <a:buFont typeface="Arial"/>
              <a:buChar char="•"/>
              <a:tabLst>
                <a:tab pos="140335" algn="l"/>
              </a:tabLst>
            </a:pPr>
            <a:r>
              <a:rPr sz="1600" spc="-10" dirty="0">
                <a:solidFill>
                  <a:srgbClr val="292934"/>
                </a:solidFill>
                <a:latin typeface="Arial"/>
                <a:cs typeface="Arial"/>
              </a:rPr>
              <a:t>Def</a:t>
            </a:r>
            <a:r>
              <a:rPr sz="1600" dirty="0">
                <a:solidFill>
                  <a:srgbClr val="292934"/>
                </a:solidFill>
                <a:latin typeface="Arial"/>
                <a:cs typeface="Arial"/>
              </a:rPr>
              <a:t>i</a:t>
            </a:r>
            <a:r>
              <a:rPr sz="1600" spc="-10" dirty="0">
                <a:solidFill>
                  <a:srgbClr val="292934"/>
                </a:solidFill>
                <a:latin typeface="Arial"/>
                <a:cs typeface="Arial"/>
              </a:rPr>
              <a:t>b</a:t>
            </a:r>
            <a:r>
              <a:rPr sz="1600" spc="-15" dirty="0">
                <a:solidFill>
                  <a:srgbClr val="292934"/>
                </a:solidFill>
                <a:latin typeface="Arial"/>
                <a:cs typeface="Arial"/>
              </a:rPr>
              <a:t>r</a:t>
            </a:r>
            <a:r>
              <a:rPr sz="1600" dirty="0">
                <a:solidFill>
                  <a:srgbClr val="292934"/>
                </a:solidFill>
                <a:latin typeface="Arial"/>
                <a:cs typeface="Arial"/>
              </a:rPr>
              <a:t>ill</a:t>
            </a:r>
            <a:r>
              <a:rPr sz="1600" spc="-10" dirty="0">
                <a:solidFill>
                  <a:srgbClr val="292934"/>
                </a:solidFill>
                <a:latin typeface="Arial"/>
                <a:cs typeface="Arial"/>
              </a:rPr>
              <a:t>at</a:t>
            </a:r>
            <a:r>
              <a:rPr sz="1600" dirty="0">
                <a:solidFill>
                  <a:srgbClr val="292934"/>
                </a:solidFill>
                <a:latin typeface="Arial"/>
                <a:cs typeface="Arial"/>
              </a:rPr>
              <a:t>i</a:t>
            </a:r>
            <a:r>
              <a:rPr sz="1600" spc="-10" dirty="0">
                <a:solidFill>
                  <a:srgbClr val="292934"/>
                </a:solidFill>
                <a:latin typeface="Arial"/>
                <a:cs typeface="Arial"/>
              </a:rPr>
              <a:t>on</a:t>
            </a:r>
            <a:r>
              <a:rPr sz="1600" spc="-25" dirty="0">
                <a:solidFill>
                  <a:srgbClr val="292934"/>
                </a:solidFill>
                <a:latin typeface="Arial"/>
                <a:cs typeface="Arial"/>
              </a:rPr>
              <a:t> </a:t>
            </a:r>
            <a:r>
              <a:rPr sz="1600" spc="-15" dirty="0">
                <a:solidFill>
                  <a:srgbClr val="292934"/>
                </a:solidFill>
                <a:latin typeface="Arial"/>
                <a:cs typeface="Arial"/>
              </a:rPr>
              <a:t>(</a:t>
            </a:r>
            <a:r>
              <a:rPr sz="1600" spc="-10" dirty="0">
                <a:solidFill>
                  <a:srgbClr val="292934"/>
                </a:solidFill>
                <a:latin typeface="Arial"/>
                <a:cs typeface="Arial"/>
              </a:rPr>
              <a:t>AED)</a:t>
            </a:r>
            <a:r>
              <a:rPr sz="1600" spc="10" dirty="0">
                <a:solidFill>
                  <a:srgbClr val="292934"/>
                </a:solidFill>
                <a:latin typeface="Arial"/>
                <a:cs typeface="Arial"/>
              </a:rPr>
              <a:t> </a:t>
            </a:r>
            <a:r>
              <a:rPr sz="1600" spc="-10" dirty="0">
                <a:solidFill>
                  <a:srgbClr val="292934"/>
                </a:solidFill>
                <a:latin typeface="Arial"/>
                <a:cs typeface="Arial"/>
              </a:rPr>
              <a:t>–</a:t>
            </a:r>
            <a:r>
              <a:rPr sz="1600" spc="10" dirty="0">
                <a:solidFill>
                  <a:srgbClr val="292934"/>
                </a:solidFill>
                <a:latin typeface="Arial"/>
                <a:cs typeface="Arial"/>
              </a:rPr>
              <a:t> </a:t>
            </a:r>
            <a:r>
              <a:rPr sz="1600" spc="-10" dirty="0">
                <a:solidFill>
                  <a:srgbClr val="292934"/>
                </a:solidFill>
                <a:latin typeface="Arial"/>
                <a:cs typeface="Arial"/>
              </a:rPr>
              <a:t>ea</a:t>
            </a:r>
            <a:r>
              <a:rPr sz="1600" spc="-5" dirty="0">
                <a:solidFill>
                  <a:srgbClr val="292934"/>
                </a:solidFill>
                <a:latin typeface="Arial"/>
                <a:cs typeface="Arial"/>
              </a:rPr>
              <a:t>c</a:t>
            </a:r>
            <a:r>
              <a:rPr sz="1600" spc="-10" dirty="0">
                <a:solidFill>
                  <a:srgbClr val="292934"/>
                </a:solidFill>
                <a:latin typeface="Arial"/>
                <a:cs typeface="Arial"/>
              </a:rPr>
              <a:t>h</a:t>
            </a:r>
            <a:r>
              <a:rPr sz="1600" spc="-5" dirty="0">
                <a:solidFill>
                  <a:srgbClr val="292934"/>
                </a:solidFill>
                <a:latin typeface="Arial"/>
                <a:cs typeface="Arial"/>
              </a:rPr>
              <a:t> </a:t>
            </a:r>
            <a:r>
              <a:rPr sz="1600" spc="-10" dirty="0">
                <a:solidFill>
                  <a:srgbClr val="292934"/>
                </a:solidFill>
                <a:latin typeface="Arial"/>
                <a:cs typeface="Arial"/>
              </a:rPr>
              <a:t>m</a:t>
            </a:r>
            <a:r>
              <a:rPr sz="1600" dirty="0">
                <a:solidFill>
                  <a:srgbClr val="292934"/>
                </a:solidFill>
                <a:latin typeface="Arial"/>
                <a:cs typeface="Arial"/>
              </a:rPr>
              <a:t>i</a:t>
            </a:r>
            <a:r>
              <a:rPr sz="1600" spc="-10" dirty="0">
                <a:solidFill>
                  <a:srgbClr val="292934"/>
                </a:solidFill>
                <a:latin typeface="Arial"/>
                <a:cs typeface="Arial"/>
              </a:rPr>
              <a:t>nute</a:t>
            </a:r>
            <a:r>
              <a:rPr sz="1600" spc="-5" dirty="0">
                <a:solidFill>
                  <a:srgbClr val="292934"/>
                </a:solidFill>
                <a:latin typeface="Arial"/>
                <a:cs typeface="Arial"/>
              </a:rPr>
              <a:t> </a:t>
            </a:r>
            <a:r>
              <a:rPr sz="1600" spc="-10" dirty="0">
                <a:solidFill>
                  <a:srgbClr val="292934"/>
                </a:solidFill>
                <a:latin typeface="Arial"/>
                <a:cs typeface="Arial"/>
              </a:rPr>
              <a:t>that pa</a:t>
            </a:r>
            <a:r>
              <a:rPr sz="1600" spc="-5" dirty="0">
                <a:solidFill>
                  <a:srgbClr val="292934"/>
                </a:solidFill>
                <a:latin typeface="Arial"/>
                <a:cs typeface="Arial"/>
              </a:rPr>
              <a:t>ss</a:t>
            </a:r>
            <a:r>
              <a:rPr sz="1600" spc="-10" dirty="0">
                <a:solidFill>
                  <a:srgbClr val="292934"/>
                </a:solidFill>
                <a:latin typeface="Arial"/>
                <a:cs typeface="Arial"/>
              </a:rPr>
              <a:t>es </a:t>
            </a:r>
            <a:r>
              <a:rPr sz="1600" spc="-30" dirty="0">
                <a:solidFill>
                  <a:srgbClr val="292934"/>
                </a:solidFill>
                <a:latin typeface="Arial"/>
                <a:cs typeface="Arial"/>
              </a:rPr>
              <a:t>w</a:t>
            </a:r>
            <a:r>
              <a:rPr sz="1600" dirty="0">
                <a:solidFill>
                  <a:srgbClr val="292934"/>
                </a:solidFill>
                <a:latin typeface="Arial"/>
                <a:cs typeface="Arial"/>
              </a:rPr>
              <a:t>i</a:t>
            </a:r>
            <a:r>
              <a:rPr sz="1600" spc="-10" dirty="0">
                <a:solidFill>
                  <a:srgbClr val="292934"/>
                </a:solidFill>
                <a:latin typeface="Arial"/>
                <a:cs typeface="Arial"/>
              </a:rPr>
              <a:t>thout</a:t>
            </a:r>
            <a:r>
              <a:rPr sz="1600" spc="20" dirty="0">
                <a:solidFill>
                  <a:srgbClr val="292934"/>
                </a:solidFill>
                <a:latin typeface="Arial"/>
                <a:cs typeface="Arial"/>
              </a:rPr>
              <a:t> </a:t>
            </a:r>
            <a:r>
              <a:rPr sz="1600" spc="-10" dirty="0">
                <a:solidFill>
                  <a:srgbClr val="292934"/>
                </a:solidFill>
                <a:latin typeface="Arial"/>
                <a:cs typeface="Arial"/>
              </a:rPr>
              <a:t>def</a:t>
            </a:r>
            <a:r>
              <a:rPr sz="1600" dirty="0">
                <a:solidFill>
                  <a:srgbClr val="292934"/>
                </a:solidFill>
                <a:latin typeface="Arial"/>
                <a:cs typeface="Arial"/>
              </a:rPr>
              <a:t>i</a:t>
            </a:r>
            <a:r>
              <a:rPr sz="1600" spc="-10" dirty="0">
                <a:solidFill>
                  <a:srgbClr val="292934"/>
                </a:solidFill>
                <a:latin typeface="Arial"/>
                <a:cs typeface="Arial"/>
              </a:rPr>
              <a:t>b</a:t>
            </a:r>
            <a:r>
              <a:rPr sz="1600" spc="-15" dirty="0">
                <a:solidFill>
                  <a:srgbClr val="292934"/>
                </a:solidFill>
                <a:latin typeface="Arial"/>
                <a:cs typeface="Arial"/>
              </a:rPr>
              <a:t>r</a:t>
            </a:r>
            <a:r>
              <a:rPr sz="1600" dirty="0">
                <a:solidFill>
                  <a:srgbClr val="292934"/>
                </a:solidFill>
                <a:latin typeface="Arial"/>
                <a:cs typeface="Arial"/>
              </a:rPr>
              <a:t>ill</a:t>
            </a:r>
            <a:r>
              <a:rPr sz="1600" spc="-10" dirty="0">
                <a:solidFill>
                  <a:srgbClr val="292934"/>
                </a:solidFill>
                <a:latin typeface="Arial"/>
                <a:cs typeface="Arial"/>
              </a:rPr>
              <a:t>at</a:t>
            </a:r>
            <a:r>
              <a:rPr sz="1600" dirty="0">
                <a:solidFill>
                  <a:srgbClr val="292934"/>
                </a:solidFill>
                <a:latin typeface="Arial"/>
                <a:cs typeface="Arial"/>
              </a:rPr>
              <a:t>i</a:t>
            </a:r>
            <a:r>
              <a:rPr sz="1600" spc="-10" dirty="0">
                <a:solidFill>
                  <a:srgbClr val="292934"/>
                </a:solidFill>
                <a:latin typeface="Arial"/>
                <a:cs typeface="Arial"/>
              </a:rPr>
              <a:t>on</a:t>
            </a:r>
            <a:r>
              <a:rPr sz="1600" spc="-20" dirty="0">
                <a:solidFill>
                  <a:srgbClr val="292934"/>
                </a:solidFill>
                <a:latin typeface="Arial"/>
                <a:cs typeface="Arial"/>
              </a:rPr>
              <a:t> </a:t>
            </a:r>
            <a:r>
              <a:rPr sz="1600" spc="-15" dirty="0">
                <a:solidFill>
                  <a:srgbClr val="292934"/>
                </a:solidFill>
                <a:latin typeface="Arial"/>
                <a:cs typeface="Arial"/>
              </a:rPr>
              <a:t>r</a:t>
            </a:r>
            <a:r>
              <a:rPr sz="1600" spc="-10" dirty="0">
                <a:solidFill>
                  <a:srgbClr val="292934"/>
                </a:solidFill>
                <a:latin typeface="Arial"/>
                <a:cs typeface="Arial"/>
              </a:rPr>
              <a:t>edu</a:t>
            </a:r>
            <a:r>
              <a:rPr sz="1600" spc="-5" dirty="0">
                <a:solidFill>
                  <a:srgbClr val="292934"/>
                </a:solidFill>
                <a:latin typeface="Arial"/>
                <a:cs typeface="Arial"/>
              </a:rPr>
              <a:t>c</a:t>
            </a:r>
            <a:r>
              <a:rPr sz="1600" spc="-10" dirty="0">
                <a:solidFill>
                  <a:srgbClr val="292934"/>
                </a:solidFill>
                <a:latin typeface="Arial"/>
                <a:cs typeface="Arial"/>
              </a:rPr>
              <a:t>es</a:t>
            </a:r>
            <a:r>
              <a:rPr sz="1600" spc="5" dirty="0">
                <a:solidFill>
                  <a:srgbClr val="292934"/>
                </a:solidFill>
                <a:latin typeface="Arial"/>
                <a:cs typeface="Arial"/>
              </a:rPr>
              <a:t> </a:t>
            </a:r>
            <a:r>
              <a:rPr sz="1600" spc="-10" dirty="0">
                <a:solidFill>
                  <a:srgbClr val="292934"/>
                </a:solidFill>
                <a:latin typeface="Arial"/>
                <a:cs typeface="Arial"/>
              </a:rPr>
              <a:t>the</a:t>
            </a:r>
            <a:r>
              <a:rPr sz="1600" spc="-5" dirty="0">
                <a:solidFill>
                  <a:srgbClr val="292934"/>
                </a:solidFill>
                <a:latin typeface="Arial"/>
                <a:cs typeface="Arial"/>
              </a:rPr>
              <a:t> v</a:t>
            </a:r>
            <a:r>
              <a:rPr sz="1600" dirty="0">
                <a:solidFill>
                  <a:srgbClr val="292934"/>
                </a:solidFill>
                <a:latin typeface="Arial"/>
                <a:cs typeface="Arial"/>
              </a:rPr>
              <a:t>i</a:t>
            </a:r>
            <a:r>
              <a:rPr sz="1600" spc="-5" dirty="0">
                <a:solidFill>
                  <a:srgbClr val="292934"/>
                </a:solidFill>
                <a:latin typeface="Arial"/>
                <a:cs typeface="Arial"/>
              </a:rPr>
              <a:t>ct</a:t>
            </a:r>
            <a:r>
              <a:rPr sz="1600" dirty="0">
                <a:solidFill>
                  <a:srgbClr val="292934"/>
                </a:solidFill>
                <a:latin typeface="Arial"/>
                <a:cs typeface="Arial"/>
              </a:rPr>
              <a:t>i</a:t>
            </a:r>
            <a:r>
              <a:rPr sz="1600" spc="-15" dirty="0">
                <a:solidFill>
                  <a:srgbClr val="292934"/>
                </a:solidFill>
                <a:latin typeface="Arial"/>
                <a:cs typeface="Arial"/>
              </a:rPr>
              <a:t>m</a:t>
            </a:r>
            <a:r>
              <a:rPr sz="1600" spc="-25" dirty="0">
                <a:solidFill>
                  <a:srgbClr val="292934"/>
                </a:solidFill>
                <a:latin typeface="Arial"/>
                <a:cs typeface="Arial"/>
              </a:rPr>
              <a:t>’</a:t>
            </a:r>
            <a:r>
              <a:rPr sz="1600" spc="-10" dirty="0">
                <a:solidFill>
                  <a:srgbClr val="292934"/>
                </a:solidFill>
                <a:latin typeface="Arial"/>
                <a:cs typeface="Arial"/>
              </a:rPr>
              <a:t>s</a:t>
            </a:r>
            <a:r>
              <a:rPr sz="1600" spc="-20" dirty="0">
                <a:solidFill>
                  <a:srgbClr val="292934"/>
                </a:solidFill>
                <a:latin typeface="Arial"/>
                <a:cs typeface="Arial"/>
              </a:rPr>
              <a:t> </a:t>
            </a:r>
            <a:r>
              <a:rPr sz="1600" spc="-5" dirty="0">
                <a:solidFill>
                  <a:srgbClr val="292934"/>
                </a:solidFill>
                <a:latin typeface="Arial"/>
                <a:cs typeface="Arial"/>
              </a:rPr>
              <a:t>c</a:t>
            </a:r>
            <a:r>
              <a:rPr sz="1600" spc="-10" dirty="0">
                <a:solidFill>
                  <a:srgbClr val="292934"/>
                </a:solidFill>
                <a:latin typeface="Arial"/>
                <a:cs typeface="Arial"/>
              </a:rPr>
              <a:t>han</a:t>
            </a:r>
            <a:r>
              <a:rPr sz="1600" spc="-5" dirty="0">
                <a:solidFill>
                  <a:srgbClr val="292934"/>
                </a:solidFill>
                <a:latin typeface="Arial"/>
                <a:cs typeface="Arial"/>
              </a:rPr>
              <a:t>c</a:t>
            </a:r>
            <a:r>
              <a:rPr sz="1600" spc="-10" dirty="0">
                <a:solidFill>
                  <a:srgbClr val="292934"/>
                </a:solidFill>
                <a:latin typeface="Arial"/>
                <a:cs typeface="Arial"/>
              </a:rPr>
              <a:t>es of</a:t>
            </a:r>
            <a:r>
              <a:rPr sz="1600" spc="10" dirty="0">
                <a:solidFill>
                  <a:srgbClr val="292934"/>
                </a:solidFill>
                <a:latin typeface="Arial"/>
                <a:cs typeface="Arial"/>
              </a:rPr>
              <a:t> </a:t>
            </a:r>
            <a:r>
              <a:rPr sz="1600" spc="-5" dirty="0">
                <a:solidFill>
                  <a:srgbClr val="292934"/>
                </a:solidFill>
                <a:latin typeface="Arial"/>
                <a:cs typeface="Arial"/>
              </a:rPr>
              <a:t>s</a:t>
            </a:r>
            <a:r>
              <a:rPr sz="1600" spc="-10" dirty="0">
                <a:solidFill>
                  <a:srgbClr val="292934"/>
                </a:solidFill>
                <a:latin typeface="Arial"/>
                <a:cs typeface="Arial"/>
              </a:rPr>
              <a:t>u</a:t>
            </a:r>
            <a:r>
              <a:rPr sz="1600" spc="-15" dirty="0">
                <a:solidFill>
                  <a:srgbClr val="292934"/>
                </a:solidFill>
                <a:latin typeface="Arial"/>
                <a:cs typeface="Arial"/>
              </a:rPr>
              <a:t>r</a:t>
            </a:r>
            <a:r>
              <a:rPr sz="1600" spc="-5" dirty="0">
                <a:solidFill>
                  <a:srgbClr val="292934"/>
                </a:solidFill>
                <a:latin typeface="Arial"/>
                <a:cs typeface="Arial"/>
              </a:rPr>
              <a:t>v</a:t>
            </a:r>
            <a:r>
              <a:rPr sz="1600" dirty="0">
                <a:solidFill>
                  <a:srgbClr val="292934"/>
                </a:solidFill>
                <a:latin typeface="Arial"/>
                <a:cs typeface="Arial"/>
              </a:rPr>
              <a:t>i</a:t>
            </a:r>
            <a:r>
              <a:rPr sz="1600" spc="-5" dirty="0">
                <a:solidFill>
                  <a:srgbClr val="292934"/>
                </a:solidFill>
                <a:latin typeface="Arial"/>
                <a:cs typeface="Arial"/>
              </a:rPr>
              <a:t>v</a:t>
            </a:r>
            <a:r>
              <a:rPr sz="1600" spc="-10" dirty="0">
                <a:solidFill>
                  <a:srgbClr val="292934"/>
                </a:solidFill>
                <a:latin typeface="Arial"/>
                <a:cs typeface="Arial"/>
              </a:rPr>
              <a:t>al</a:t>
            </a:r>
            <a:r>
              <a:rPr sz="1600" spc="-20" dirty="0">
                <a:solidFill>
                  <a:srgbClr val="292934"/>
                </a:solidFill>
                <a:latin typeface="Arial"/>
                <a:cs typeface="Arial"/>
              </a:rPr>
              <a:t> </a:t>
            </a:r>
            <a:r>
              <a:rPr sz="1600" spc="-10" dirty="0">
                <a:solidFill>
                  <a:srgbClr val="292934"/>
                </a:solidFill>
                <a:latin typeface="Arial"/>
                <a:cs typeface="Arial"/>
              </a:rPr>
              <a:t>by</a:t>
            </a:r>
            <a:r>
              <a:rPr sz="1600" spc="15" dirty="0">
                <a:solidFill>
                  <a:srgbClr val="292934"/>
                </a:solidFill>
                <a:latin typeface="Arial"/>
                <a:cs typeface="Arial"/>
              </a:rPr>
              <a:t> </a:t>
            </a:r>
            <a:r>
              <a:rPr sz="1600" spc="-15" dirty="0">
                <a:solidFill>
                  <a:srgbClr val="292934"/>
                </a:solidFill>
                <a:latin typeface="Arial"/>
                <a:cs typeface="Arial"/>
              </a:rPr>
              <a:t>10%</a:t>
            </a:r>
            <a:endParaRPr sz="1600">
              <a:latin typeface="Arial"/>
              <a:cs typeface="Arial"/>
            </a:endParaRPr>
          </a:p>
          <a:p>
            <a:pPr marL="12700" marR="2580640" algn="just">
              <a:lnSpc>
                <a:spcPct val="100000"/>
              </a:lnSpc>
            </a:pPr>
            <a:r>
              <a:rPr sz="1600" spc="-15" dirty="0">
                <a:solidFill>
                  <a:srgbClr val="292934"/>
                </a:solidFill>
                <a:latin typeface="Arial"/>
                <a:cs typeface="Arial"/>
              </a:rPr>
              <a:t>(</a:t>
            </a:r>
            <a:r>
              <a:rPr sz="1600" spc="-10" dirty="0">
                <a:solidFill>
                  <a:srgbClr val="292934"/>
                </a:solidFill>
                <a:latin typeface="Arial"/>
                <a:cs typeface="Arial"/>
              </a:rPr>
              <a:t>10</a:t>
            </a:r>
            <a:r>
              <a:rPr sz="1600" spc="10" dirty="0">
                <a:solidFill>
                  <a:srgbClr val="292934"/>
                </a:solidFill>
                <a:latin typeface="Arial"/>
                <a:cs typeface="Arial"/>
              </a:rPr>
              <a:t> </a:t>
            </a:r>
            <a:r>
              <a:rPr sz="1600" spc="-15" dirty="0">
                <a:solidFill>
                  <a:srgbClr val="292934"/>
                </a:solidFill>
                <a:latin typeface="Arial"/>
                <a:cs typeface="Arial"/>
              </a:rPr>
              <a:t>m</a:t>
            </a:r>
            <a:r>
              <a:rPr sz="1600" dirty="0">
                <a:solidFill>
                  <a:srgbClr val="292934"/>
                </a:solidFill>
                <a:latin typeface="Arial"/>
                <a:cs typeface="Arial"/>
              </a:rPr>
              <a:t>i</a:t>
            </a:r>
            <a:r>
              <a:rPr sz="1600" spc="-10" dirty="0">
                <a:solidFill>
                  <a:srgbClr val="292934"/>
                </a:solidFill>
                <a:latin typeface="Arial"/>
                <a:cs typeface="Arial"/>
              </a:rPr>
              <a:t>nute</a:t>
            </a:r>
            <a:r>
              <a:rPr sz="1600" spc="-5" dirty="0">
                <a:solidFill>
                  <a:srgbClr val="292934"/>
                </a:solidFill>
                <a:latin typeface="Arial"/>
                <a:cs typeface="Arial"/>
              </a:rPr>
              <a:t>s</a:t>
            </a:r>
            <a:r>
              <a:rPr sz="1600" spc="-15" dirty="0">
                <a:solidFill>
                  <a:srgbClr val="292934"/>
                </a:solidFill>
                <a:latin typeface="Arial"/>
                <a:cs typeface="Arial"/>
              </a:rPr>
              <a:t>)</a:t>
            </a:r>
            <a:r>
              <a:rPr sz="1600" spc="-5" dirty="0">
                <a:solidFill>
                  <a:srgbClr val="292934"/>
                </a:solidFill>
                <a:latin typeface="Arial"/>
                <a:cs typeface="Arial"/>
              </a:rPr>
              <a:t>!</a:t>
            </a:r>
            <a:endParaRPr sz="1600">
              <a:latin typeface="Arial"/>
              <a:cs typeface="Arial"/>
            </a:endParaRPr>
          </a:p>
          <a:p>
            <a:pPr marL="129539" marR="80645" indent="-117475" algn="just">
              <a:lnSpc>
                <a:spcPct val="100000"/>
              </a:lnSpc>
              <a:buClr>
                <a:srgbClr val="292934"/>
              </a:buClr>
              <a:buFont typeface="Arial"/>
              <a:buChar char="•"/>
              <a:tabLst>
                <a:tab pos="129539" algn="l"/>
              </a:tabLst>
            </a:pPr>
            <a:r>
              <a:rPr sz="1600" spc="-10" dirty="0">
                <a:solidFill>
                  <a:srgbClr val="292934"/>
                </a:solidFill>
                <a:latin typeface="Arial"/>
                <a:cs typeface="Arial"/>
              </a:rPr>
              <a:t>Ad</a:t>
            </a:r>
            <a:r>
              <a:rPr sz="1600" spc="-5" dirty="0">
                <a:solidFill>
                  <a:srgbClr val="292934"/>
                </a:solidFill>
                <a:latin typeface="Arial"/>
                <a:cs typeface="Arial"/>
              </a:rPr>
              <a:t>v</a:t>
            </a:r>
            <a:r>
              <a:rPr sz="1600" spc="-10" dirty="0">
                <a:solidFill>
                  <a:srgbClr val="292934"/>
                </a:solidFill>
                <a:latin typeface="Arial"/>
                <a:cs typeface="Arial"/>
              </a:rPr>
              <a:t>an</a:t>
            </a:r>
            <a:r>
              <a:rPr sz="1600" spc="-5" dirty="0">
                <a:solidFill>
                  <a:srgbClr val="292934"/>
                </a:solidFill>
                <a:latin typeface="Arial"/>
                <a:cs typeface="Arial"/>
              </a:rPr>
              <a:t>c</a:t>
            </a:r>
            <a:r>
              <a:rPr sz="1600" spc="-10" dirty="0">
                <a:solidFill>
                  <a:srgbClr val="292934"/>
                </a:solidFill>
                <a:latin typeface="Arial"/>
                <a:cs typeface="Arial"/>
              </a:rPr>
              <a:t>ed</a:t>
            </a:r>
            <a:r>
              <a:rPr sz="1600" spc="-15" dirty="0">
                <a:solidFill>
                  <a:srgbClr val="292934"/>
                </a:solidFill>
                <a:latin typeface="Arial"/>
                <a:cs typeface="Arial"/>
              </a:rPr>
              <a:t> </a:t>
            </a:r>
            <a:r>
              <a:rPr sz="1600" dirty="0">
                <a:solidFill>
                  <a:srgbClr val="292934"/>
                </a:solidFill>
                <a:latin typeface="Arial"/>
                <a:cs typeface="Arial"/>
              </a:rPr>
              <a:t>li</a:t>
            </a:r>
            <a:r>
              <a:rPr sz="1600" spc="-10" dirty="0">
                <a:solidFill>
                  <a:srgbClr val="292934"/>
                </a:solidFill>
                <a:latin typeface="Arial"/>
                <a:cs typeface="Arial"/>
              </a:rPr>
              <a:t>fe</a:t>
            </a:r>
            <a:r>
              <a:rPr sz="1600" dirty="0">
                <a:solidFill>
                  <a:srgbClr val="292934"/>
                </a:solidFill>
                <a:latin typeface="Arial"/>
                <a:cs typeface="Arial"/>
              </a:rPr>
              <a:t> </a:t>
            </a:r>
            <a:r>
              <a:rPr sz="1600" spc="-5" dirty="0">
                <a:solidFill>
                  <a:srgbClr val="292934"/>
                </a:solidFill>
                <a:latin typeface="Arial"/>
                <a:cs typeface="Arial"/>
              </a:rPr>
              <a:t>s</a:t>
            </a:r>
            <a:r>
              <a:rPr sz="1600" spc="-10" dirty="0">
                <a:solidFill>
                  <a:srgbClr val="292934"/>
                </a:solidFill>
                <a:latin typeface="Arial"/>
                <a:cs typeface="Arial"/>
              </a:rPr>
              <a:t>uppo</a:t>
            </a:r>
            <a:r>
              <a:rPr sz="1600" spc="-15" dirty="0">
                <a:solidFill>
                  <a:srgbClr val="292934"/>
                </a:solidFill>
                <a:latin typeface="Arial"/>
                <a:cs typeface="Arial"/>
              </a:rPr>
              <a:t>r</a:t>
            </a:r>
            <a:r>
              <a:rPr sz="1600" spc="-5" dirty="0">
                <a:solidFill>
                  <a:srgbClr val="292934"/>
                </a:solidFill>
                <a:latin typeface="Arial"/>
                <a:cs typeface="Arial"/>
              </a:rPr>
              <a:t>t</a:t>
            </a:r>
            <a:r>
              <a:rPr sz="1600" spc="10" dirty="0">
                <a:solidFill>
                  <a:srgbClr val="292934"/>
                </a:solidFill>
                <a:latin typeface="Arial"/>
                <a:cs typeface="Arial"/>
              </a:rPr>
              <a:t> </a:t>
            </a:r>
            <a:r>
              <a:rPr sz="1600" spc="-15" dirty="0">
                <a:solidFill>
                  <a:srgbClr val="292934"/>
                </a:solidFill>
                <a:latin typeface="Arial"/>
                <a:cs typeface="Arial"/>
              </a:rPr>
              <a:t>(</a:t>
            </a:r>
            <a:r>
              <a:rPr sz="1600" spc="-10" dirty="0">
                <a:solidFill>
                  <a:srgbClr val="292934"/>
                </a:solidFill>
                <a:latin typeface="Arial"/>
                <a:cs typeface="Arial"/>
              </a:rPr>
              <a:t>Pa</a:t>
            </a:r>
            <a:r>
              <a:rPr sz="1600" spc="-15" dirty="0">
                <a:solidFill>
                  <a:srgbClr val="292934"/>
                </a:solidFill>
                <a:latin typeface="Arial"/>
                <a:cs typeface="Arial"/>
              </a:rPr>
              <a:t>r</a:t>
            </a:r>
            <a:r>
              <a:rPr sz="1600" spc="-10" dirty="0">
                <a:solidFill>
                  <a:srgbClr val="292934"/>
                </a:solidFill>
                <a:latin typeface="Arial"/>
                <a:cs typeface="Arial"/>
              </a:rPr>
              <a:t>amed</a:t>
            </a:r>
            <a:r>
              <a:rPr sz="1600" dirty="0">
                <a:solidFill>
                  <a:srgbClr val="292934"/>
                </a:solidFill>
                <a:latin typeface="Arial"/>
                <a:cs typeface="Arial"/>
              </a:rPr>
              <a:t>i</a:t>
            </a:r>
            <a:r>
              <a:rPr sz="1600" spc="-10" dirty="0">
                <a:solidFill>
                  <a:srgbClr val="292934"/>
                </a:solidFill>
                <a:latin typeface="Arial"/>
                <a:cs typeface="Arial"/>
              </a:rPr>
              <a:t>c</a:t>
            </a:r>
            <a:r>
              <a:rPr sz="1600" spc="15" dirty="0">
                <a:solidFill>
                  <a:srgbClr val="292934"/>
                </a:solidFill>
                <a:latin typeface="Arial"/>
                <a:cs typeface="Arial"/>
              </a:rPr>
              <a:t> </a:t>
            </a:r>
            <a:r>
              <a:rPr sz="1600" spc="-5" dirty="0">
                <a:solidFill>
                  <a:srgbClr val="292934"/>
                </a:solidFill>
                <a:latin typeface="Arial"/>
                <a:cs typeface="Arial"/>
              </a:rPr>
              <a:t>c</a:t>
            </a:r>
            <a:r>
              <a:rPr sz="1600" spc="-10" dirty="0">
                <a:solidFill>
                  <a:srgbClr val="292934"/>
                </a:solidFill>
                <a:latin typeface="Arial"/>
                <a:cs typeface="Arial"/>
              </a:rPr>
              <a:t>a</a:t>
            </a:r>
            <a:r>
              <a:rPr sz="1600" spc="-15" dirty="0">
                <a:solidFill>
                  <a:srgbClr val="292934"/>
                </a:solidFill>
                <a:latin typeface="Arial"/>
                <a:cs typeface="Arial"/>
              </a:rPr>
              <a:t>r</a:t>
            </a:r>
            <a:r>
              <a:rPr sz="1600" spc="-10" dirty="0">
                <a:solidFill>
                  <a:srgbClr val="292934"/>
                </a:solidFill>
                <a:latin typeface="Arial"/>
                <a:cs typeface="Arial"/>
              </a:rPr>
              <a:t>e)</a:t>
            </a:r>
            <a:endParaRPr sz="160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3490" y="113055"/>
            <a:ext cx="7649895" cy="6668744"/>
          </a:xfrm>
          <a:custGeom>
            <a:avLst/>
            <a:gdLst/>
            <a:ahLst/>
            <a:cxnLst/>
            <a:rect l="l" t="t" r="r" b="b"/>
            <a:pathLst>
              <a:path w="7649895" h="6668744">
                <a:moveTo>
                  <a:pt x="0" y="0"/>
                </a:moveTo>
                <a:lnTo>
                  <a:pt x="7649895" y="0"/>
                </a:lnTo>
                <a:lnTo>
                  <a:pt x="7649895" y="6668744"/>
                </a:lnTo>
                <a:lnTo>
                  <a:pt x="0" y="6668744"/>
                </a:lnTo>
                <a:lnTo>
                  <a:pt x="0" y="0"/>
                </a:lnTo>
                <a:close/>
              </a:path>
            </a:pathLst>
          </a:custGeom>
          <a:solidFill>
            <a:srgbClr val="808DA0"/>
          </a:solidFill>
        </p:spPr>
        <p:txBody>
          <a:bodyPr wrap="square" lIns="0" tIns="0" rIns="0" bIns="0" rtlCol="0">
            <a:spAutoFit/>
          </a:bodyPr>
          <a:lstStyle/>
          <a:p>
            <a:endParaRPr/>
          </a:p>
        </p:txBody>
      </p:sp>
      <p:sp>
        <p:nvSpPr>
          <p:cNvPr id="3" name="object 3"/>
          <p:cNvSpPr/>
          <p:nvPr/>
        </p:nvSpPr>
        <p:spPr>
          <a:xfrm>
            <a:off x="228600" y="113055"/>
            <a:ext cx="459917" cy="6668744"/>
          </a:xfrm>
          <a:custGeom>
            <a:avLst/>
            <a:gdLst/>
            <a:ahLst/>
            <a:cxnLst/>
            <a:rect l="l" t="t" r="r" b="b"/>
            <a:pathLst>
              <a:path w="459917" h="6668744">
                <a:moveTo>
                  <a:pt x="0" y="0"/>
                </a:moveTo>
                <a:lnTo>
                  <a:pt x="459917" y="0"/>
                </a:lnTo>
                <a:lnTo>
                  <a:pt x="459917" y="6668744"/>
                </a:lnTo>
                <a:lnTo>
                  <a:pt x="0" y="6668744"/>
                </a:lnTo>
                <a:lnTo>
                  <a:pt x="0" y="0"/>
                </a:lnTo>
                <a:close/>
              </a:path>
            </a:pathLst>
          </a:custGeom>
          <a:solidFill>
            <a:srgbClr val="93A299"/>
          </a:solidFill>
        </p:spPr>
        <p:txBody>
          <a:bodyPr wrap="square" lIns="0" tIns="0" rIns="0" bIns="0" rtlCol="0">
            <a:spAutoFit/>
          </a:bodyPr>
          <a:lstStyle/>
          <a:p>
            <a:endParaRPr/>
          </a:p>
        </p:txBody>
      </p:sp>
      <p:sp>
        <p:nvSpPr>
          <p:cNvPr id="4" name="object 4"/>
          <p:cNvSpPr/>
          <p:nvPr/>
        </p:nvSpPr>
        <p:spPr>
          <a:xfrm>
            <a:off x="391810"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 name="object 5"/>
          <p:cNvSpPr/>
          <p:nvPr/>
        </p:nvSpPr>
        <p:spPr>
          <a:xfrm>
            <a:off x="391810"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 name="object 6"/>
          <p:cNvSpPr/>
          <p:nvPr/>
        </p:nvSpPr>
        <p:spPr>
          <a:xfrm>
            <a:off x="892911"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 name="object 7"/>
          <p:cNvSpPr/>
          <p:nvPr/>
        </p:nvSpPr>
        <p:spPr>
          <a:xfrm>
            <a:off x="892911"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 name="object 8"/>
          <p:cNvSpPr/>
          <p:nvPr/>
        </p:nvSpPr>
        <p:spPr>
          <a:xfrm>
            <a:off x="454738" y="57296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 name="object 9"/>
          <p:cNvSpPr/>
          <p:nvPr/>
        </p:nvSpPr>
        <p:spPr>
          <a:xfrm>
            <a:off x="454738" y="5729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 name="object 10"/>
          <p:cNvSpPr/>
          <p:nvPr/>
        </p:nvSpPr>
        <p:spPr>
          <a:xfrm>
            <a:off x="391810"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1" name="object 11"/>
          <p:cNvSpPr/>
          <p:nvPr/>
        </p:nvSpPr>
        <p:spPr>
          <a:xfrm>
            <a:off x="391810"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2" name="object 12"/>
          <p:cNvSpPr/>
          <p:nvPr/>
        </p:nvSpPr>
        <p:spPr>
          <a:xfrm>
            <a:off x="892911"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3" name="object 13"/>
          <p:cNvSpPr/>
          <p:nvPr/>
        </p:nvSpPr>
        <p:spPr>
          <a:xfrm>
            <a:off x="892911"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4" name="object 14"/>
          <p:cNvSpPr/>
          <p:nvPr/>
        </p:nvSpPr>
        <p:spPr>
          <a:xfrm>
            <a:off x="454738" y="9572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15" name="object 15"/>
          <p:cNvSpPr/>
          <p:nvPr/>
        </p:nvSpPr>
        <p:spPr>
          <a:xfrm>
            <a:off x="454738" y="9572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6" name="object 16"/>
          <p:cNvSpPr/>
          <p:nvPr/>
        </p:nvSpPr>
        <p:spPr>
          <a:xfrm>
            <a:off x="391810"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7" name="object 17"/>
          <p:cNvSpPr/>
          <p:nvPr/>
        </p:nvSpPr>
        <p:spPr>
          <a:xfrm>
            <a:off x="391810"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8" name="object 18"/>
          <p:cNvSpPr/>
          <p:nvPr/>
        </p:nvSpPr>
        <p:spPr>
          <a:xfrm>
            <a:off x="892911"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9" name="object 19"/>
          <p:cNvSpPr/>
          <p:nvPr/>
        </p:nvSpPr>
        <p:spPr>
          <a:xfrm>
            <a:off x="892911"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0" name="object 20"/>
          <p:cNvSpPr/>
          <p:nvPr/>
        </p:nvSpPr>
        <p:spPr>
          <a:xfrm>
            <a:off x="454738" y="13414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1" name="object 21"/>
          <p:cNvSpPr/>
          <p:nvPr/>
        </p:nvSpPr>
        <p:spPr>
          <a:xfrm>
            <a:off x="454738" y="134148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2" name="object 22"/>
          <p:cNvSpPr/>
          <p:nvPr/>
        </p:nvSpPr>
        <p:spPr>
          <a:xfrm>
            <a:off x="391810"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3" name="object 23"/>
          <p:cNvSpPr/>
          <p:nvPr/>
        </p:nvSpPr>
        <p:spPr>
          <a:xfrm>
            <a:off x="391810"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4" name="object 24"/>
          <p:cNvSpPr/>
          <p:nvPr/>
        </p:nvSpPr>
        <p:spPr>
          <a:xfrm>
            <a:off x="892911"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5" name="object 25"/>
          <p:cNvSpPr/>
          <p:nvPr/>
        </p:nvSpPr>
        <p:spPr>
          <a:xfrm>
            <a:off x="892911"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6" name="object 26"/>
          <p:cNvSpPr/>
          <p:nvPr/>
        </p:nvSpPr>
        <p:spPr>
          <a:xfrm>
            <a:off x="454738" y="172573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7" name="object 27"/>
          <p:cNvSpPr/>
          <p:nvPr/>
        </p:nvSpPr>
        <p:spPr>
          <a:xfrm>
            <a:off x="454738" y="172573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8" name="object 28"/>
          <p:cNvSpPr/>
          <p:nvPr/>
        </p:nvSpPr>
        <p:spPr>
          <a:xfrm>
            <a:off x="391810"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9" name="object 29"/>
          <p:cNvSpPr/>
          <p:nvPr/>
        </p:nvSpPr>
        <p:spPr>
          <a:xfrm>
            <a:off x="391810"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0" name="object 30"/>
          <p:cNvSpPr/>
          <p:nvPr/>
        </p:nvSpPr>
        <p:spPr>
          <a:xfrm>
            <a:off x="892911"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1" name="object 31"/>
          <p:cNvSpPr/>
          <p:nvPr/>
        </p:nvSpPr>
        <p:spPr>
          <a:xfrm>
            <a:off x="892911"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2" name="object 32"/>
          <p:cNvSpPr/>
          <p:nvPr/>
        </p:nvSpPr>
        <p:spPr>
          <a:xfrm>
            <a:off x="454738" y="21099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3" name="object 33"/>
          <p:cNvSpPr/>
          <p:nvPr/>
        </p:nvSpPr>
        <p:spPr>
          <a:xfrm>
            <a:off x="454738" y="21099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34" name="object 34"/>
          <p:cNvSpPr/>
          <p:nvPr/>
        </p:nvSpPr>
        <p:spPr>
          <a:xfrm>
            <a:off x="391810"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5" name="object 35"/>
          <p:cNvSpPr/>
          <p:nvPr/>
        </p:nvSpPr>
        <p:spPr>
          <a:xfrm>
            <a:off x="391810"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6" name="object 36"/>
          <p:cNvSpPr/>
          <p:nvPr/>
        </p:nvSpPr>
        <p:spPr>
          <a:xfrm>
            <a:off x="892911"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7" name="object 37"/>
          <p:cNvSpPr/>
          <p:nvPr/>
        </p:nvSpPr>
        <p:spPr>
          <a:xfrm>
            <a:off x="892911"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8" name="object 38"/>
          <p:cNvSpPr/>
          <p:nvPr/>
        </p:nvSpPr>
        <p:spPr>
          <a:xfrm>
            <a:off x="454738" y="24942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9" name="object 39"/>
          <p:cNvSpPr/>
          <p:nvPr/>
        </p:nvSpPr>
        <p:spPr>
          <a:xfrm>
            <a:off x="454738" y="24942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0" name="object 40"/>
          <p:cNvSpPr/>
          <p:nvPr/>
        </p:nvSpPr>
        <p:spPr>
          <a:xfrm>
            <a:off x="391810"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1" name="object 41"/>
          <p:cNvSpPr/>
          <p:nvPr/>
        </p:nvSpPr>
        <p:spPr>
          <a:xfrm>
            <a:off x="391810"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2" name="object 42"/>
          <p:cNvSpPr/>
          <p:nvPr/>
        </p:nvSpPr>
        <p:spPr>
          <a:xfrm>
            <a:off x="892911"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3" name="object 43"/>
          <p:cNvSpPr/>
          <p:nvPr/>
        </p:nvSpPr>
        <p:spPr>
          <a:xfrm>
            <a:off x="892911"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4" name="object 44"/>
          <p:cNvSpPr/>
          <p:nvPr/>
        </p:nvSpPr>
        <p:spPr>
          <a:xfrm>
            <a:off x="454738" y="2878510"/>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45" name="object 45"/>
          <p:cNvSpPr/>
          <p:nvPr/>
        </p:nvSpPr>
        <p:spPr>
          <a:xfrm>
            <a:off x="454738" y="2878510"/>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6" name="object 46"/>
          <p:cNvSpPr/>
          <p:nvPr/>
        </p:nvSpPr>
        <p:spPr>
          <a:xfrm>
            <a:off x="391810"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7" name="object 47"/>
          <p:cNvSpPr/>
          <p:nvPr/>
        </p:nvSpPr>
        <p:spPr>
          <a:xfrm>
            <a:off x="391810"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8" name="object 48"/>
          <p:cNvSpPr/>
          <p:nvPr/>
        </p:nvSpPr>
        <p:spPr>
          <a:xfrm>
            <a:off x="892911"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9" name="object 49"/>
          <p:cNvSpPr/>
          <p:nvPr/>
        </p:nvSpPr>
        <p:spPr>
          <a:xfrm>
            <a:off x="892911"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0" name="object 50"/>
          <p:cNvSpPr/>
          <p:nvPr/>
        </p:nvSpPr>
        <p:spPr>
          <a:xfrm>
            <a:off x="454738" y="3262767"/>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1" name="object 51"/>
          <p:cNvSpPr/>
          <p:nvPr/>
        </p:nvSpPr>
        <p:spPr>
          <a:xfrm>
            <a:off x="454738" y="326276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2" name="object 52"/>
          <p:cNvSpPr/>
          <p:nvPr/>
        </p:nvSpPr>
        <p:spPr>
          <a:xfrm>
            <a:off x="391810"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3" name="object 53"/>
          <p:cNvSpPr/>
          <p:nvPr/>
        </p:nvSpPr>
        <p:spPr>
          <a:xfrm>
            <a:off x="391810"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4" name="object 54"/>
          <p:cNvSpPr/>
          <p:nvPr/>
        </p:nvSpPr>
        <p:spPr>
          <a:xfrm>
            <a:off x="892911"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5" name="object 55"/>
          <p:cNvSpPr/>
          <p:nvPr/>
        </p:nvSpPr>
        <p:spPr>
          <a:xfrm>
            <a:off x="892911"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6" name="object 56"/>
          <p:cNvSpPr/>
          <p:nvPr/>
        </p:nvSpPr>
        <p:spPr>
          <a:xfrm>
            <a:off x="454738" y="36470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7" name="object 57"/>
          <p:cNvSpPr/>
          <p:nvPr/>
        </p:nvSpPr>
        <p:spPr>
          <a:xfrm>
            <a:off x="454738" y="36470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8" name="object 58"/>
          <p:cNvSpPr/>
          <p:nvPr/>
        </p:nvSpPr>
        <p:spPr>
          <a:xfrm>
            <a:off x="391810"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9" name="object 59"/>
          <p:cNvSpPr/>
          <p:nvPr/>
        </p:nvSpPr>
        <p:spPr>
          <a:xfrm>
            <a:off x="391810"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0" name="object 60"/>
          <p:cNvSpPr/>
          <p:nvPr/>
        </p:nvSpPr>
        <p:spPr>
          <a:xfrm>
            <a:off x="892911"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1" name="object 61"/>
          <p:cNvSpPr/>
          <p:nvPr/>
        </p:nvSpPr>
        <p:spPr>
          <a:xfrm>
            <a:off x="892911"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2" name="object 62"/>
          <p:cNvSpPr/>
          <p:nvPr/>
        </p:nvSpPr>
        <p:spPr>
          <a:xfrm>
            <a:off x="454738" y="40312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3" name="object 63"/>
          <p:cNvSpPr/>
          <p:nvPr/>
        </p:nvSpPr>
        <p:spPr>
          <a:xfrm>
            <a:off x="454738" y="403128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64" name="object 64"/>
          <p:cNvSpPr/>
          <p:nvPr/>
        </p:nvSpPr>
        <p:spPr>
          <a:xfrm>
            <a:off x="391810"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5" name="object 65"/>
          <p:cNvSpPr/>
          <p:nvPr/>
        </p:nvSpPr>
        <p:spPr>
          <a:xfrm>
            <a:off x="391810"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6" name="object 66"/>
          <p:cNvSpPr/>
          <p:nvPr/>
        </p:nvSpPr>
        <p:spPr>
          <a:xfrm>
            <a:off x="892911"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7" name="object 67"/>
          <p:cNvSpPr/>
          <p:nvPr/>
        </p:nvSpPr>
        <p:spPr>
          <a:xfrm>
            <a:off x="892911"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8" name="object 68"/>
          <p:cNvSpPr/>
          <p:nvPr/>
        </p:nvSpPr>
        <p:spPr>
          <a:xfrm>
            <a:off x="454738" y="441553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9" name="object 69"/>
          <p:cNvSpPr/>
          <p:nvPr/>
        </p:nvSpPr>
        <p:spPr>
          <a:xfrm>
            <a:off x="454738" y="441553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0" name="object 70"/>
          <p:cNvSpPr/>
          <p:nvPr/>
        </p:nvSpPr>
        <p:spPr>
          <a:xfrm>
            <a:off x="391810"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1" name="object 71"/>
          <p:cNvSpPr/>
          <p:nvPr/>
        </p:nvSpPr>
        <p:spPr>
          <a:xfrm>
            <a:off x="391810"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2" name="object 72"/>
          <p:cNvSpPr/>
          <p:nvPr/>
        </p:nvSpPr>
        <p:spPr>
          <a:xfrm>
            <a:off x="892911"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3" name="object 73"/>
          <p:cNvSpPr/>
          <p:nvPr/>
        </p:nvSpPr>
        <p:spPr>
          <a:xfrm>
            <a:off x="892911"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4" name="object 74"/>
          <p:cNvSpPr/>
          <p:nvPr/>
        </p:nvSpPr>
        <p:spPr>
          <a:xfrm>
            <a:off x="454738" y="47997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75" name="object 75"/>
          <p:cNvSpPr/>
          <p:nvPr/>
        </p:nvSpPr>
        <p:spPr>
          <a:xfrm>
            <a:off x="454738" y="47997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6" name="object 76"/>
          <p:cNvSpPr/>
          <p:nvPr/>
        </p:nvSpPr>
        <p:spPr>
          <a:xfrm>
            <a:off x="391810"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7" name="object 77"/>
          <p:cNvSpPr/>
          <p:nvPr/>
        </p:nvSpPr>
        <p:spPr>
          <a:xfrm>
            <a:off x="391810"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8" name="object 78"/>
          <p:cNvSpPr/>
          <p:nvPr/>
        </p:nvSpPr>
        <p:spPr>
          <a:xfrm>
            <a:off x="892911"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9" name="object 79"/>
          <p:cNvSpPr/>
          <p:nvPr/>
        </p:nvSpPr>
        <p:spPr>
          <a:xfrm>
            <a:off x="892911"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0" name="object 80"/>
          <p:cNvSpPr/>
          <p:nvPr/>
        </p:nvSpPr>
        <p:spPr>
          <a:xfrm>
            <a:off x="454738" y="51840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1" name="object 81"/>
          <p:cNvSpPr/>
          <p:nvPr/>
        </p:nvSpPr>
        <p:spPr>
          <a:xfrm>
            <a:off x="454738" y="51840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2" name="object 82"/>
          <p:cNvSpPr/>
          <p:nvPr/>
        </p:nvSpPr>
        <p:spPr>
          <a:xfrm>
            <a:off x="391810"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3" name="object 83"/>
          <p:cNvSpPr/>
          <p:nvPr/>
        </p:nvSpPr>
        <p:spPr>
          <a:xfrm>
            <a:off x="391810"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4" name="object 84"/>
          <p:cNvSpPr/>
          <p:nvPr/>
        </p:nvSpPr>
        <p:spPr>
          <a:xfrm>
            <a:off x="892911"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5" name="object 85"/>
          <p:cNvSpPr/>
          <p:nvPr/>
        </p:nvSpPr>
        <p:spPr>
          <a:xfrm>
            <a:off x="892911"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6" name="object 86"/>
          <p:cNvSpPr/>
          <p:nvPr/>
        </p:nvSpPr>
        <p:spPr>
          <a:xfrm>
            <a:off x="454738" y="556830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7" name="object 87"/>
          <p:cNvSpPr/>
          <p:nvPr/>
        </p:nvSpPr>
        <p:spPr>
          <a:xfrm>
            <a:off x="454738" y="556830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8" name="object 88"/>
          <p:cNvSpPr/>
          <p:nvPr/>
        </p:nvSpPr>
        <p:spPr>
          <a:xfrm>
            <a:off x="391810"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9" name="object 89"/>
          <p:cNvSpPr/>
          <p:nvPr/>
        </p:nvSpPr>
        <p:spPr>
          <a:xfrm>
            <a:off x="391810"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0" name="object 90"/>
          <p:cNvSpPr/>
          <p:nvPr/>
        </p:nvSpPr>
        <p:spPr>
          <a:xfrm>
            <a:off x="892911"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1" name="object 91"/>
          <p:cNvSpPr/>
          <p:nvPr/>
        </p:nvSpPr>
        <p:spPr>
          <a:xfrm>
            <a:off x="892911"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2" name="object 92"/>
          <p:cNvSpPr/>
          <p:nvPr/>
        </p:nvSpPr>
        <p:spPr>
          <a:xfrm>
            <a:off x="454738" y="5952566"/>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93" name="object 93"/>
          <p:cNvSpPr/>
          <p:nvPr/>
        </p:nvSpPr>
        <p:spPr>
          <a:xfrm>
            <a:off x="454738" y="59525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94" name="object 94"/>
          <p:cNvSpPr/>
          <p:nvPr/>
        </p:nvSpPr>
        <p:spPr>
          <a:xfrm>
            <a:off x="391810"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5" name="object 95"/>
          <p:cNvSpPr/>
          <p:nvPr/>
        </p:nvSpPr>
        <p:spPr>
          <a:xfrm>
            <a:off x="391810"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6" name="object 96"/>
          <p:cNvSpPr/>
          <p:nvPr/>
        </p:nvSpPr>
        <p:spPr>
          <a:xfrm>
            <a:off x="892911"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7" name="object 97"/>
          <p:cNvSpPr/>
          <p:nvPr/>
        </p:nvSpPr>
        <p:spPr>
          <a:xfrm>
            <a:off x="892911"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8" name="object 98"/>
          <p:cNvSpPr/>
          <p:nvPr/>
        </p:nvSpPr>
        <p:spPr>
          <a:xfrm>
            <a:off x="454738" y="633682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9" name="object 99"/>
          <p:cNvSpPr/>
          <p:nvPr/>
        </p:nvSpPr>
        <p:spPr>
          <a:xfrm>
            <a:off x="454738" y="633682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0" name="object 100"/>
          <p:cNvSpPr/>
          <p:nvPr/>
        </p:nvSpPr>
        <p:spPr>
          <a:xfrm>
            <a:off x="8379283" y="113054"/>
            <a:ext cx="459917" cy="1333753"/>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79463D"/>
          </a:solidFill>
        </p:spPr>
        <p:txBody>
          <a:bodyPr wrap="square" lIns="0" tIns="0" rIns="0" bIns="0" rtlCol="0">
            <a:spAutoFit/>
          </a:bodyPr>
          <a:lstStyle/>
          <a:p>
            <a:endParaRPr/>
          </a:p>
        </p:txBody>
      </p:sp>
      <p:sp>
        <p:nvSpPr>
          <p:cNvPr id="101" name="object 101"/>
          <p:cNvSpPr/>
          <p:nvPr/>
        </p:nvSpPr>
        <p:spPr>
          <a:xfrm>
            <a:off x="8378952" y="112777"/>
            <a:ext cx="463295" cy="1336546"/>
          </a:xfrm>
          <a:prstGeom prst="rect">
            <a:avLst/>
          </a:prstGeom>
          <a:blipFill>
            <a:blip r:embed="rId5" cstate="print"/>
            <a:stretch>
              <a:fillRect/>
            </a:stretch>
          </a:blipFill>
        </p:spPr>
        <p:txBody>
          <a:bodyPr wrap="square" lIns="0" tIns="0" rIns="0" bIns="0" rtlCol="0">
            <a:spAutoFit/>
          </a:bodyPr>
          <a:lstStyle/>
          <a:p>
            <a:endParaRPr/>
          </a:p>
        </p:txBody>
      </p:sp>
      <p:sp>
        <p:nvSpPr>
          <p:cNvPr id="102" name="object 102"/>
          <p:cNvSpPr/>
          <p:nvPr/>
        </p:nvSpPr>
        <p:spPr>
          <a:xfrm>
            <a:off x="8379283" y="1446803"/>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808DA0"/>
          </a:solidFill>
        </p:spPr>
        <p:txBody>
          <a:bodyPr wrap="square" lIns="0" tIns="0" rIns="0" bIns="0" rtlCol="0">
            <a:spAutoFit/>
          </a:bodyPr>
          <a:lstStyle/>
          <a:p>
            <a:endParaRPr/>
          </a:p>
        </p:txBody>
      </p:sp>
      <p:sp>
        <p:nvSpPr>
          <p:cNvPr id="103" name="object 103"/>
          <p:cNvSpPr/>
          <p:nvPr/>
        </p:nvSpPr>
        <p:spPr>
          <a:xfrm>
            <a:off x="8379283" y="2780551"/>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4C5A6A"/>
          </a:solidFill>
        </p:spPr>
        <p:txBody>
          <a:bodyPr wrap="square" lIns="0" tIns="0" rIns="0" bIns="0" rtlCol="0">
            <a:spAutoFit/>
          </a:bodyPr>
          <a:lstStyle/>
          <a:p>
            <a:endParaRPr/>
          </a:p>
        </p:txBody>
      </p:sp>
      <p:sp>
        <p:nvSpPr>
          <p:cNvPr id="104" name="object 104"/>
          <p:cNvSpPr/>
          <p:nvPr/>
        </p:nvSpPr>
        <p:spPr>
          <a:xfrm>
            <a:off x="8378952" y="2781300"/>
            <a:ext cx="463295" cy="1336547"/>
          </a:xfrm>
          <a:prstGeom prst="rect">
            <a:avLst/>
          </a:prstGeom>
          <a:blipFill>
            <a:blip r:embed="rId6" cstate="print"/>
            <a:stretch>
              <a:fillRect/>
            </a:stretch>
          </a:blipFill>
        </p:spPr>
        <p:txBody>
          <a:bodyPr wrap="square" lIns="0" tIns="0" rIns="0" bIns="0" rtlCol="0">
            <a:spAutoFit/>
          </a:bodyPr>
          <a:lstStyle/>
          <a:p>
            <a:endParaRPr/>
          </a:p>
        </p:txBody>
      </p:sp>
      <p:sp>
        <p:nvSpPr>
          <p:cNvPr id="105" name="object 105"/>
          <p:cNvSpPr/>
          <p:nvPr/>
        </p:nvSpPr>
        <p:spPr>
          <a:xfrm>
            <a:off x="8379283" y="4114301"/>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AD8F67"/>
          </a:solidFill>
        </p:spPr>
        <p:txBody>
          <a:bodyPr wrap="square" lIns="0" tIns="0" rIns="0" bIns="0" rtlCol="0">
            <a:spAutoFit/>
          </a:bodyPr>
          <a:lstStyle/>
          <a:p>
            <a:endParaRPr/>
          </a:p>
        </p:txBody>
      </p:sp>
      <p:sp>
        <p:nvSpPr>
          <p:cNvPr id="106" name="object 106"/>
          <p:cNvSpPr/>
          <p:nvPr/>
        </p:nvSpPr>
        <p:spPr>
          <a:xfrm>
            <a:off x="8378952" y="4114800"/>
            <a:ext cx="463295" cy="1336547"/>
          </a:xfrm>
          <a:prstGeom prst="rect">
            <a:avLst/>
          </a:prstGeom>
          <a:blipFill>
            <a:blip r:embed="rId7" cstate="print"/>
            <a:stretch>
              <a:fillRect/>
            </a:stretch>
          </a:blipFill>
        </p:spPr>
        <p:txBody>
          <a:bodyPr wrap="square" lIns="0" tIns="0" rIns="0" bIns="0" rtlCol="0">
            <a:spAutoFit/>
          </a:bodyPr>
          <a:lstStyle/>
          <a:p>
            <a:endParaRPr/>
          </a:p>
        </p:txBody>
      </p:sp>
      <p:sp>
        <p:nvSpPr>
          <p:cNvPr id="107" name="object 107"/>
          <p:cNvSpPr/>
          <p:nvPr/>
        </p:nvSpPr>
        <p:spPr>
          <a:xfrm>
            <a:off x="8379283" y="5448051"/>
            <a:ext cx="459917" cy="1333754"/>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D2533C"/>
          </a:solidFill>
        </p:spPr>
        <p:txBody>
          <a:bodyPr wrap="square" lIns="0" tIns="0" rIns="0" bIns="0" rtlCol="0">
            <a:spAutoFit/>
          </a:bodyPr>
          <a:lstStyle/>
          <a:p>
            <a:endParaRPr/>
          </a:p>
        </p:txBody>
      </p:sp>
      <p:sp>
        <p:nvSpPr>
          <p:cNvPr id="108" name="object 108"/>
          <p:cNvSpPr/>
          <p:nvPr/>
        </p:nvSpPr>
        <p:spPr>
          <a:xfrm>
            <a:off x="8378952" y="5448300"/>
            <a:ext cx="463295" cy="1336547"/>
          </a:xfrm>
          <a:prstGeom prst="rect">
            <a:avLst/>
          </a:prstGeom>
          <a:blipFill>
            <a:blip r:embed="rId8" cstate="print"/>
            <a:stretch>
              <a:fillRect/>
            </a:stretch>
          </a:blipFill>
        </p:spPr>
        <p:txBody>
          <a:bodyPr wrap="square" lIns="0" tIns="0" rIns="0" bIns="0" rtlCol="0">
            <a:spAutoFit/>
          </a:bodyPr>
          <a:lstStyle/>
          <a:p>
            <a:endParaRPr/>
          </a:p>
        </p:txBody>
      </p:sp>
      <p:sp>
        <p:nvSpPr>
          <p:cNvPr id="109" name="object 109"/>
          <p:cNvSpPr/>
          <p:nvPr/>
        </p:nvSpPr>
        <p:spPr>
          <a:xfrm>
            <a:off x="1295400" y="304800"/>
            <a:ext cx="6934200" cy="6299187"/>
          </a:xfrm>
          <a:custGeom>
            <a:avLst/>
            <a:gdLst/>
            <a:ahLst/>
            <a:cxnLst/>
            <a:rect l="l" t="t" r="r" b="b"/>
            <a:pathLst>
              <a:path w="6934200" h="6299187">
                <a:moveTo>
                  <a:pt x="0" y="0"/>
                </a:moveTo>
                <a:lnTo>
                  <a:pt x="6934200" y="0"/>
                </a:lnTo>
                <a:lnTo>
                  <a:pt x="6934200" y="6299187"/>
                </a:lnTo>
                <a:lnTo>
                  <a:pt x="0" y="6299187"/>
                </a:lnTo>
                <a:lnTo>
                  <a:pt x="0" y="0"/>
                </a:lnTo>
                <a:close/>
              </a:path>
            </a:pathLst>
          </a:custGeom>
          <a:solidFill>
            <a:srgbClr val="FFFFFF"/>
          </a:solidFill>
        </p:spPr>
        <p:txBody>
          <a:bodyPr wrap="square" lIns="0" tIns="0" rIns="0" bIns="0" rtlCol="0">
            <a:spAutoFit/>
          </a:bodyPr>
          <a:lstStyle/>
          <a:p>
            <a:endParaRPr/>
          </a:p>
        </p:txBody>
      </p:sp>
      <p:sp>
        <p:nvSpPr>
          <p:cNvPr id="110" name="object 110"/>
          <p:cNvSpPr/>
          <p:nvPr/>
        </p:nvSpPr>
        <p:spPr>
          <a:xfrm>
            <a:off x="1295400" y="304802"/>
            <a:ext cx="6937247" cy="6301737"/>
          </a:xfrm>
          <a:prstGeom prst="rect">
            <a:avLst/>
          </a:prstGeom>
          <a:blipFill>
            <a:blip r:embed="rId9" cstate="print"/>
            <a:stretch>
              <a:fillRect/>
            </a:stretch>
          </a:blipFill>
        </p:spPr>
        <p:txBody>
          <a:bodyPr wrap="square" lIns="0" tIns="0" rIns="0" bIns="0" rtlCol="0">
            <a:spAutoFit/>
          </a:bodyPr>
          <a:lstStyle/>
          <a:p>
            <a:endParaRPr/>
          </a:p>
        </p:txBody>
      </p:sp>
      <p:sp>
        <p:nvSpPr>
          <p:cNvPr id="111" name="object 111"/>
          <p:cNvSpPr/>
          <p:nvPr/>
        </p:nvSpPr>
        <p:spPr>
          <a:xfrm>
            <a:off x="7696198" y="6096002"/>
            <a:ext cx="381000" cy="381000"/>
          </a:xfrm>
          <a:custGeom>
            <a:avLst/>
            <a:gdLst/>
            <a:ahLst/>
            <a:cxnLst/>
            <a:rect l="l" t="t" r="r" b="b"/>
            <a:pathLst>
              <a:path w="381000" h="381000">
                <a:moveTo>
                  <a:pt x="190500" y="0"/>
                </a:moveTo>
                <a:lnTo>
                  <a:pt x="0" y="0"/>
                </a:lnTo>
                <a:lnTo>
                  <a:pt x="190500" y="190499"/>
                </a:lnTo>
                <a:lnTo>
                  <a:pt x="0" y="380999"/>
                </a:lnTo>
                <a:lnTo>
                  <a:pt x="190500" y="380999"/>
                </a:lnTo>
                <a:lnTo>
                  <a:pt x="381000" y="190499"/>
                </a:lnTo>
                <a:lnTo>
                  <a:pt x="190500" y="0"/>
                </a:lnTo>
                <a:close/>
              </a:path>
            </a:pathLst>
          </a:custGeom>
          <a:solidFill>
            <a:srgbClr val="808DA0"/>
          </a:solidFill>
        </p:spPr>
        <p:txBody>
          <a:bodyPr wrap="square" lIns="0" tIns="0" rIns="0" bIns="0" rtlCol="0">
            <a:spAutoFit/>
          </a:bodyPr>
          <a:lstStyle/>
          <a:p>
            <a:endParaRPr/>
          </a:p>
        </p:txBody>
      </p:sp>
      <p:sp>
        <p:nvSpPr>
          <p:cNvPr id="112" name="object 112"/>
          <p:cNvSpPr/>
          <p:nvPr/>
        </p:nvSpPr>
        <p:spPr>
          <a:xfrm>
            <a:off x="1447798" y="6096002"/>
            <a:ext cx="381000" cy="381000"/>
          </a:xfrm>
          <a:custGeom>
            <a:avLst/>
            <a:gdLst/>
            <a:ahLst/>
            <a:cxnLst/>
            <a:rect l="l" t="t" r="r" b="b"/>
            <a:pathLst>
              <a:path w="381000" h="381000">
                <a:moveTo>
                  <a:pt x="381000" y="0"/>
                </a:moveTo>
                <a:lnTo>
                  <a:pt x="190500" y="0"/>
                </a:lnTo>
                <a:lnTo>
                  <a:pt x="0" y="190499"/>
                </a:lnTo>
                <a:lnTo>
                  <a:pt x="190500" y="380999"/>
                </a:lnTo>
                <a:lnTo>
                  <a:pt x="381000" y="380999"/>
                </a:lnTo>
                <a:lnTo>
                  <a:pt x="190500" y="190499"/>
                </a:lnTo>
                <a:lnTo>
                  <a:pt x="381000" y="0"/>
                </a:lnTo>
                <a:close/>
              </a:path>
            </a:pathLst>
          </a:custGeom>
          <a:solidFill>
            <a:srgbClr val="808DA0"/>
          </a:solidFill>
        </p:spPr>
        <p:txBody>
          <a:bodyPr wrap="square" lIns="0" tIns="0" rIns="0" bIns="0" rtlCol="0">
            <a:spAutoFit/>
          </a:bodyPr>
          <a:lstStyle/>
          <a:p>
            <a:endParaRPr/>
          </a:p>
        </p:txBody>
      </p:sp>
      <p:sp>
        <p:nvSpPr>
          <p:cNvPr id="113" name="object 113"/>
          <p:cNvSpPr txBox="1"/>
          <p:nvPr/>
        </p:nvSpPr>
        <p:spPr>
          <a:xfrm>
            <a:off x="8303707" y="1532956"/>
            <a:ext cx="377190" cy="814069"/>
          </a:xfrm>
          <a:prstGeom prst="rect">
            <a:avLst/>
          </a:prstGeom>
        </p:spPr>
        <p:txBody>
          <a:bodyPr vert="vert" wrap="square" lIns="0" tIns="0" rIns="0" bIns="0" rtlCol="0">
            <a:spAutoFit/>
          </a:bodyPr>
          <a:lstStyle/>
          <a:p>
            <a:pPr marL="12700" marR="6350">
              <a:lnSpc>
                <a:spcPct val="100000"/>
              </a:lnSpc>
            </a:pPr>
            <a:r>
              <a:rPr sz="1200" b="1" dirty="0">
                <a:solidFill>
                  <a:srgbClr val="FFFFFF"/>
                </a:solidFill>
                <a:latin typeface="Arial"/>
                <a:cs typeface="Arial"/>
              </a:rPr>
              <a:t>Sa</a:t>
            </a:r>
            <a:r>
              <a:rPr sz="1200" b="1" spc="-5" dirty="0">
                <a:solidFill>
                  <a:srgbClr val="FFFFFF"/>
                </a:solidFill>
                <a:latin typeface="Arial"/>
                <a:cs typeface="Arial"/>
              </a:rPr>
              <a:t>f</a:t>
            </a:r>
            <a:r>
              <a:rPr sz="1200" b="1" dirty="0">
                <a:solidFill>
                  <a:srgbClr val="FFFFFF"/>
                </a:solidFill>
                <a:latin typeface="Arial"/>
                <a:cs typeface="Arial"/>
              </a:rPr>
              <a:t>e</a:t>
            </a:r>
            <a:r>
              <a:rPr sz="1200" b="1" spc="-5" dirty="0">
                <a:solidFill>
                  <a:srgbClr val="FFFFFF"/>
                </a:solidFill>
                <a:latin typeface="Arial"/>
                <a:cs typeface="Arial"/>
              </a:rPr>
              <a:t>ty </a:t>
            </a:r>
            <a:r>
              <a:rPr sz="1200" b="1" dirty="0">
                <a:solidFill>
                  <a:srgbClr val="FFFFFF"/>
                </a:solidFill>
                <a:latin typeface="Arial"/>
                <a:cs typeface="Arial"/>
              </a:rPr>
              <a:t>E</a:t>
            </a:r>
            <a:r>
              <a:rPr sz="1200" b="1" spc="-5" dirty="0">
                <a:solidFill>
                  <a:srgbClr val="FFFFFF"/>
                </a:solidFill>
                <a:latin typeface="Arial"/>
                <a:cs typeface="Arial"/>
              </a:rPr>
              <a:t>qu</a:t>
            </a:r>
            <a:r>
              <a:rPr sz="1200" b="1" dirty="0">
                <a:solidFill>
                  <a:srgbClr val="FFFFFF"/>
                </a:solidFill>
                <a:latin typeface="Arial"/>
                <a:cs typeface="Arial"/>
              </a:rPr>
              <a:t>i</a:t>
            </a:r>
            <a:r>
              <a:rPr sz="1200" b="1" spc="-5" dirty="0">
                <a:solidFill>
                  <a:srgbClr val="FFFFFF"/>
                </a:solidFill>
                <a:latin typeface="Arial"/>
                <a:cs typeface="Arial"/>
              </a:rPr>
              <a:t>p</a:t>
            </a:r>
            <a:r>
              <a:rPr sz="1200" b="1" dirty="0">
                <a:solidFill>
                  <a:srgbClr val="FFFFFF"/>
                </a:solidFill>
                <a:latin typeface="Arial"/>
                <a:cs typeface="Arial"/>
              </a:rPr>
              <a:t>m</a:t>
            </a:r>
            <a:r>
              <a:rPr sz="1200" b="1" spc="5" dirty="0">
                <a:solidFill>
                  <a:srgbClr val="FFFFFF"/>
                </a:solidFill>
                <a:latin typeface="Arial"/>
                <a:cs typeface="Arial"/>
              </a:rPr>
              <a:t>e</a:t>
            </a:r>
            <a:r>
              <a:rPr sz="1200" b="1" spc="-5" dirty="0">
                <a:solidFill>
                  <a:srgbClr val="FFFFFF"/>
                </a:solidFill>
                <a:latin typeface="Arial"/>
                <a:cs typeface="Arial"/>
              </a:rPr>
              <a:t>nt</a:t>
            </a:r>
            <a:endParaRPr sz="1200">
              <a:latin typeface="Arial"/>
              <a:cs typeface="Arial"/>
            </a:endParaRPr>
          </a:p>
        </p:txBody>
      </p:sp>
      <p:sp>
        <p:nvSpPr>
          <p:cNvPr id="114" name="object 114"/>
          <p:cNvSpPr/>
          <p:nvPr/>
        </p:nvSpPr>
        <p:spPr>
          <a:xfrm>
            <a:off x="2575559" y="448053"/>
            <a:ext cx="4094987" cy="918971"/>
          </a:xfrm>
          <a:prstGeom prst="rect">
            <a:avLst/>
          </a:prstGeom>
          <a:blipFill>
            <a:blip r:embed="rId10" cstate="print"/>
            <a:stretch>
              <a:fillRect/>
            </a:stretch>
          </a:blipFill>
        </p:spPr>
        <p:txBody>
          <a:bodyPr wrap="square" lIns="0" tIns="0" rIns="0" bIns="0" rtlCol="0">
            <a:spAutoFit/>
          </a:bodyPr>
          <a:lstStyle/>
          <a:p>
            <a:endParaRPr/>
          </a:p>
        </p:txBody>
      </p:sp>
      <p:sp>
        <p:nvSpPr>
          <p:cNvPr id="115" name="object 115"/>
          <p:cNvSpPr/>
          <p:nvPr/>
        </p:nvSpPr>
        <p:spPr>
          <a:xfrm>
            <a:off x="5059095" y="1316824"/>
            <a:ext cx="2844939" cy="2505845"/>
          </a:xfrm>
          <a:prstGeom prst="rect">
            <a:avLst/>
          </a:prstGeom>
          <a:blipFill>
            <a:blip r:embed="rId11" cstate="print"/>
            <a:stretch>
              <a:fillRect/>
            </a:stretch>
          </a:blipFill>
        </p:spPr>
        <p:txBody>
          <a:bodyPr wrap="square" lIns="0" tIns="0" rIns="0" bIns="0" rtlCol="0">
            <a:spAutoFit/>
          </a:bodyPr>
          <a:lstStyle/>
          <a:p>
            <a:endParaRPr/>
          </a:p>
        </p:txBody>
      </p:sp>
      <p:sp>
        <p:nvSpPr>
          <p:cNvPr id="116" name="object 116"/>
          <p:cNvSpPr/>
          <p:nvPr/>
        </p:nvSpPr>
        <p:spPr>
          <a:xfrm>
            <a:off x="1600200" y="1524000"/>
            <a:ext cx="3200400" cy="2092883"/>
          </a:xfrm>
          <a:custGeom>
            <a:avLst/>
            <a:gdLst/>
            <a:ahLst/>
            <a:cxnLst/>
            <a:rect l="l" t="t" r="r" b="b"/>
            <a:pathLst>
              <a:path w="3200400" h="2092883">
                <a:moveTo>
                  <a:pt x="0" y="0"/>
                </a:moveTo>
                <a:lnTo>
                  <a:pt x="3200400" y="0"/>
                </a:lnTo>
                <a:lnTo>
                  <a:pt x="3200400" y="2092883"/>
                </a:lnTo>
                <a:lnTo>
                  <a:pt x="0" y="2092883"/>
                </a:lnTo>
                <a:lnTo>
                  <a:pt x="0" y="0"/>
                </a:lnTo>
                <a:close/>
              </a:path>
            </a:pathLst>
          </a:custGeom>
          <a:solidFill>
            <a:srgbClr val="FFFFFF"/>
          </a:solidFill>
        </p:spPr>
        <p:txBody>
          <a:bodyPr wrap="square" lIns="0" tIns="0" rIns="0" bIns="0" rtlCol="0">
            <a:spAutoFit/>
          </a:bodyPr>
          <a:lstStyle/>
          <a:p>
            <a:endParaRPr/>
          </a:p>
        </p:txBody>
      </p:sp>
      <p:sp>
        <p:nvSpPr>
          <p:cNvPr id="117" name="object 117"/>
          <p:cNvSpPr/>
          <p:nvPr/>
        </p:nvSpPr>
        <p:spPr>
          <a:xfrm>
            <a:off x="1600200" y="1524000"/>
            <a:ext cx="3200400" cy="2092883"/>
          </a:xfrm>
          <a:custGeom>
            <a:avLst/>
            <a:gdLst/>
            <a:ahLst/>
            <a:cxnLst/>
            <a:rect l="l" t="t" r="r" b="b"/>
            <a:pathLst>
              <a:path w="3200400" h="2092883">
                <a:moveTo>
                  <a:pt x="0" y="0"/>
                </a:moveTo>
                <a:lnTo>
                  <a:pt x="3200400" y="0"/>
                </a:lnTo>
                <a:lnTo>
                  <a:pt x="3200400" y="2092883"/>
                </a:lnTo>
                <a:lnTo>
                  <a:pt x="0" y="2092883"/>
                </a:lnTo>
                <a:lnTo>
                  <a:pt x="0" y="0"/>
                </a:lnTo>
                <a:close/>
              </a:path>
            </a:pathLst>
          </a:custGeom>
          <a:ln w="26428">
            <a:solidFill>
              <a:srgbClr val="808DA0"/>
            </a:solidFill>
          </a:ln>
        </p:spPr>
        <p:txBody>
          <a:bodyPr wrap="square" lIns="0" tIns="0" rIns="0" bIns="0" rtlCol="0">
            <a:spAutoFit/>
          </a:bodyPr>
          <a:lstStyle/>
          <a:p>
            <a:endParaRPr/>
          </a:p>
        </p:txBody>
      </p:sp>
      <p:sp>
        <p:nvSpPr>
          <p:cNvPr id="118" name="object 118"/>
          <p:cNvSpPr/>
          <p:nvPr/>
        </p:nvSpPr>
        <p:spPr>
          <a:xfrm>
            <a:off x="2705100" y="3970058"/>
            <a:ext cx="4191000" cy="2154440"/>
          </a:xfrm>
          <a:custGeom>
            <a:avLst/>
            <a:gdLst/>
            <a:ahLst/>
            <a:cxnLst/>
            <a:rect l="l" t="t" r="r" b="b"/>
            <a:pathLst>
              <a:path w="4191000" h="2154440">
                <a:moveTo>
                  <a:pt x="0" y="0"/>
                </a:moveTo>
                <a:lnTo>
                  <a:pt x="4191000" y="0"/>
                </a:lnTo>
                <a:lnTo>
                  <a:pt x="4191000" y="2154440"/>
                </a:lnTo>
                <a:lnTo>
                  <a:pt x="0" y="2154440"/>
                </a:lnTo>
                <a:lnTo>
                  <a:pt x="0" y="0"/>
                </a:lnTo>
                <a:close/>
              </a:path>
            </a:pathLst>
          </a:custGeom>
          <a:solidFill>
            <a:srgbClr val="FFFFFF"/>
          </a:solidFill>
        </p:spPr>
        <p:txBody>
          <a:bodyPr wrap="square" lIns="0" tIns="0" rIns="0" bIns="0" rtlCol="0">
            <a:spAutoFit/>
          </a:bodyPr>
          <a:lstStyle/>
          <a:p>
            <a:endParaRPr/>
          </a:p>
        </p:txBody>
      </p:sp>
      <p:sp>
        <p:nvSpPr>
          <p:cNvPr id="119" name="object 119"/>
          <p:cNvSpPr/>
          <p:nvPr/>
        </p:nvSpPr>
        <p:spPr>
          <a:xfrm>
            <a:off x="2705100" y="3970058"/>
            <a:ext cx="4191000" cy="2154440"/>
          </a:xfrm>
          <a:custGeom>
            <a:avLst/>
            <a:gdLst/>
            <a:ahLst/>
            <a:cxnLst/>
            <a:rect l="l" t="t" r="r" b="b"/>
            <a:pathLst>
              <a:path w="4191000" h="2154440">
                <a:moveTo>
                  <a:pt x="0" y="0"/>
                </a:moveTo>
                <a:lnTo>
                  <a:pt x="4191000" y="0"/>
                </a:lnTo>
                <a:lnTo>
                  <a:pt x="4191000" y="2154440"/>
                </a:lnTo>
                <a:lnTo>
                  <a:pt x="0" y="2154440"/>
                </a:lnTo>
                <a:lnTo>
                  <a:pt x="0" y="0"/>
                </a:lnTo>
                <a:close/>
              </a:path>
            </a:pathLst>
          </a:custGeom>
          <a:ln w="26428">
            <a:solidFill>
              <a:srgbClr val="808DA0"/>
            </a:solidFill>
          </a:ln>
        </p:spPr>
        <p:txBody>
          <a:bodyPr wrap="square" lIns="0" tIns="0" rIns="0" bIns="0" rtlCol="0">
            <a:spAutoFit/>
          </a:bodyPr>
          <a:lstStyle/>
          <a:p>
            <a:endParaRPr/>
          </a:p>
        </p:txBody>
      </p:sp>
      <p:sp>
        <p:nvSpPr>
          <p:cNvPr id="120" name="object 120"/>
          <p:cNvSpPr txBox="1"/>
          <p:nvPr/>
        </p:nvSpPr>
        <p:spPr>
          <a:xfrm>
            <a:off x="1678932" y="1564640"/>
            <a:ext cx="5020945" cy="4270400"/>
          </a:xfrm>
          <a:prstGeom prst="rect">
            <a:avLst/>
          </a:prstGeom>
        </p:spPr>
        <p:txBody>
          <a:bodyPr vert="horz" wrap="square" lIns="0" tIns="0" rIns="0" bIns="0" rtlCol="0">
            <a:spAutoFit/>
          </a:bodyPr>
          <a:lstStyle/>
          <a:p>
            <a:pPr marL="12700">
              <a:lnSpc>
                <a:spcPct val="100000"/>
              </a:lnSpc>
            </a:pPr>
            <a:r>
              <a:rPr sz="1600" b="1" spc="-65" dirty="0">
                <a:solidFill>
                  <a:srgbClr val="292934"/>
                </a:solidFill>
                <a:latin typeface="Arial"/>
                <a:cs typeface="Arial"/>
              </a:rPr>
              <a:t>A</a:t>
            </a:r>
            <a:r>
              <a:rPr sz="1600" b="1" spc="-15" dirty="0">
                <a:solidFill>
                  <a:srgbClr val="292934"/>
                </a:solidFill>
                <a:latin typeface="Arial"/>
                <a:cs typeface="Arial"/>
              </a:rPr>
              <a:t>ED</a:t>
            </a:r>
            <a:r>
              <a:rPr sz="1600" b="1" spc="45" dirty="0">
                <a:solidFill>
                  <a:srgbClr val="292934"/>
                </a:solidFill>
                <a:latin typeface="Arial"/>
                <a:cs typeface="Arial"/>
              </a:rPr>
              <a:t> </a:t>
            </a:r>
            <a:r>
              <a:rPr sz="1600" b="1" spc="-15" dirty="0">
                <a:solidFill>
                  <a:srgbClr val="292934"/>
                </a:solidFill>
                <a:latin typeface="Arial"/>
                <a:cs typeface="Arial"/>
              </a:rPr>
              <a:t>Lo</a:t>
            </a:r>
            <a:r>
              <a:rPr sz="1600" b="1" spc="-10" dirty="0">
                <a:solidFill>
                  <a:srgbClr val="292934"/>
                </a:solidFill>
                <a:latin typeface="Arial"/>
                <a:cs typeface="Arial"/>
              </a:rPr>
              <a:t>ca</a:t>
            </a:r>
            <a:r>
              <a:rPr sz="1600" b="1" spc="-15" dirty="0">
                <a:solidFill>
                  <a:srgbClr val="292934"/>
                </a:solidFill>
                <a:latin typeface="Arial"/>
                <a:cs typeface="Arial"/>
              </a:rPr>
              <a:t>t</a:t>
            </a:r>
            <a:r>
              <a:rPr sz="1600" b="1" spc="-5" dirty="0">
                <a:solidFill>
                  <a:srgbClr val="292934"/>
                </a:solidFill>
                <a:latin typeface="Arial"/>
                <a:cs typeface="Arial"/>
              </a:rPr>
              <a:t>i</a:t>
            </a:r>
            <a:r>
              <a:rPr sz="1600" b="1" spc="-15" dirty="0">
                <a:solidFill>
                  <a:srgbClr val="292934"/>
                </a:solidFill>
                <a:latin typeface="Arial"/>
                <a:cs typeface="Arial"/>
              </a:rPr>
              <a:t>on</a:t>
            </a:r>
            <a:r>
              <a:rPr sz="1600" b="1" spc="-10" dirty="0">
                <a:solidFill>
                  <a:srgbClr val="292934"/>
                </a:solidFill>
                <a:latin typeface="Arial"/>
                <a:cs typeface="Arial"/>
              </a:rPr>
              <a:t>s</a:t>
            </a:r>
            <a:r>
              <a:rPr sz="1600" b="1" spc="20" dirty="0">
                <a:solidFill>
                  <a:srgbClr val="292934"/>
                </a:solidFill>
                <a:latin typeface="Arial"/>
                <a:cs typeface="Arial"/>
              </a:rPr>
              <a:t> </a:t>
            </a:r>
            <a:r>
              <a:rPr sz="1600" b="1" spc="-15" dirty="0">
                <a:solidFill>
                  <a:srgbClr val="292934"/>
                </a:solidFill>
                <a:latin typeface="Arial"/>
                <a:cs typeface="Arial"/>
              </a:rPr>
              <a:t>fo</a:t>
            </a:r>
            <a:r>
              <a:rPr sz="1600" b="1" spc="-10" dirty="0">
                <a:solidFill>
                  <a:srgbClr val="292934"/>
                </a:solidFill>
                <a:latin typeface="Arial"/>
                <a:cs typeface="Arial"/>
              </a:rPr>
              <a:t>r</a:t>
            </a:r>
            <a:r>
              <a:rPr sz="1600" b="1" spc="25" dirty="0">
                <a:solidFill>
                  <a:srgbClr val="292934"/>
                </a:solidFill>
                <a:latin typeface="Arial"/>
                <a:cs typeface="Arial"/>
              </a:rPr>
              <a:t> </a:t>
            </a:r>
            <a:r>
              <a:rPr sz="1600" b="1" spc="-25" dirty="0">
                <a:solidFill>
                  <a:srgbClr val="292934"/>
                </a:solidFill>
                <a:latin typeface="Arial"/>
                <a:cs typeface="Arial"/>
              </a:rPr>
              <a:t>O</a:t>
            </a:r>
            <a:r>
              <a:rPr sz="1600" b="1" spc="-15" dirty="0">
                <a:solidFill>
                  <a:srgbClr val="292934"/>
                </a:solidFill>
                <a:latin typeface="Arial"/>
                <a:cs typeface="Arial"/>
              </a:rPr>
              <a:t>SF</a:t>
            </a:r>
            <a:r>
              <a:rPr sz="1600" b="1" spc="5" dirty="0">
                <a:solidFill>
                  <a:srgbClr val="292934"/>
                </a:solidFill>
                <a:latin typeface="Arial"/>
                <a:cs typeface="Arial"/>
              </a:rPr>
              <a:t> </a:t>
            </a:r>
            <a:r>
              <a:rPr sz="1600" b="1" spc="-10" dirty="0">
                <a:solidFill>
                  <a:srgbClr val="292934"/>
                </a:solidFill>
                <a:latin typeface="Arial"/>
                <a:cs typeface="Arial"/>
              </a:rPr>
              <a:t>Bl</a:t>
            </a:r>
            <a:r>
              <a:rPr sz="1600" b="1" spc="-15" dirty="0">
                <a:solidFill>
                  <a:srgbClr val="292934"/>
                </a:solidFill>
                <a:latin typeface="Arial"/>
                <a:cs typeface="Arial"/>
              </a:rPr>
              <a:t>dg</a:t>
            </a:r>
            <a:r>
              <a:rPr sz="1600" b="1" spc="-10" dirty="0">
                <a:solidFill>
                  <a:srgbClr val="292934"/>
                </a:solidFill>
                <a:latin typeface="Arial"/>
                <a:cs typeface="Arial"/>
              </a:rPr>
              <a:t>:</a:t>
            </a:r>
            <a:endParaRPr sz="1600" dirty="0">
              <a:latin typeface="Arial"/>
              <a:cs typeface="Arial"/>
            </a:endParaRPr>
          </a:p>
          <a:p>
            <a:pPr>
              <a:lnSpc>
                <a:spcPts val="1000"/>
              </a:lnSpc>
            </a:pPr>
            <a:endParaRPr sz="1000" dirty="0"/>
          </a:p>
          <a:p>
            <a:pPr>
              <a:lnSpc>
                <a:spcPts val="1100"/>
              </a:lnSpc>
              <a:spcBef>
                <a:spcPts val="59"/>
              </a:spcBef>
            </a:pPr>
            <a:endParaRPr sz="1100" dirty="0"/>
          </a:p>
          <a:p>
            <a:pPr marL="12700">
              <a:lnSpc>
                <a:spcPct val="100000"/>
              </a:lnSpc>
            </a:pPr>
            <a:r>
              <a:rPr sz="1600" spc="-10" dirty="0">
                <a:solidFill>
                  <a:srgbClr val="292934"/>
                </a:solidFill>
                <a:latin typeface="Arial"/>
                <a:cs typeface="Arial"/>
              </a:rPr>
              <a:t>2</a:t>
            </a:r>
            <a:r>
              <a:rPr sz="1600" spc="-85" dirty="0">
                <a:solidFill>
                  <a:srgbClr val="292934"/>
                </a:solidFill>
                <a:latin typeface="Arial"/>
                <a:cs typeface="Arial"/>
              </a:rPr>
              <a:t> </a:t>
            </a:r>
            <a:r>
              <a:rPr sz="1600" spc="-15" dirty="0">
                <a:solidFill>
                  <a:srgbClr val="292934"/>
                </a:solidFill>
                <a:latin typeface="Arial"/>
                <a:cs typeface="Arial"/>
              </a:rPr>
              <a:t>AED </a:t>
            </a:r>
            <a:r>
              <a:rPr sz="1600" spc="-10" dirty="0">
                <a:solidFill>
                  <a:srgbClr val="292934"/>
                </a:solidFill>
                <a:latin typeface="Arial"/>
                <a:cs typeface="Arial"/>
              </a:rPr>
              <a:t>un</a:t>
            </a:r>
            <a:r>
              <a:rPr sz="1600" dirty="0">
                <a:solidFill>
                  <a:srgbClr val="292934"/>
                </a:solidFill>
                <a:latin typeface="Arial"/>
                <a:cs typeface="Arial"/>
              </a:rPr>
              <a:t>i</a:t>
            </a:r>
            <a:r>
              <a:rPr sz="1600" spc="-10" dirty="0">
                <a:solidFill>
                  <a:srgbClr val="292934"/>
                </a:solidFill>
                <a:latin typeface="Arial"/>
                <a:cs typeface="Arial"/>
              </a:rPr>
              <a:t>ts</a:t>
            </a:r>
            <a:endParaRPr sz="1600" dirty="0">
              <a:latin typeface="Arial"/>
              <a:cs typeface="Arial"/>
            </a:endParaRPr>
          </a:p>
          <a:p>
            <a:pPr marL="12700" marR="2193290" indent="0">
              <a:lnSpc>
                <a:spcPct val="100000"/>
              </a:lnSpc>
              <a:buClr>
                <a:srgbClr val="292934"/>
              </a:buClr>
              <a:buFont typeface="Arial"/>
              <a:buChar char="•"/>
              <a:tabLst>
                <a:tab pos="140335" algn="l"/>
              </a:tabLst>
            </a:pPr>
            <a:r>
              <a:rPr sz="1600" spc="-10" dirty="0">
                <a:solidFill>
                  <a:srgbClr val="292934"/>
                </a:solidFill>
                <a:latin typeface="Arial"/>
                <a:cs typeface="Arial"/>
              </a:rPr>
              <a:t>Lo</a:t>
            </a:r>
            <a:r>
              <a:rPr sz="1600" spc="-5" dirty="0">
                <a:solidFill>
                  <a:srgbClr val="292934"/>
                </a:solidFill>
                <a:latin typeface="Arial"/>
                <a:cs typeface="Arial"/>
              </a:rPr>
              <a:t>c</a:t>
            </a:r>
            <a:r>
              <a:rPr sz="1600" spc="-10" dirty="0">
                <a:solidFill>
                  <a:srgbClr val="292934"/>
                </a:solidFill>
                <a:latin typeface="Arial"/>
                <a:cs typeface="Arial"/>
              </a:rPr>
              <a:t>ated</a:t>
            </a:r>
            <a:r>
              <a:rPr sz="1600" spc="10" dirty="0">
                <a:solidFill>
                  <a:srgbClr val="292934"/>
                </a:solidFill>
                <a:latin typeface="Arial"/>
                <a:cs typeface="Arial"/>
              </a:rPr>
              <a:t> </a:t>
            </a:r>
            <a:r>
              <a:rPr sz="1600" spc="-10" dirty="0">
                <a:solidFill>
                  <a:srgbClr val="292934"/>
                </a:solidFill>
                <a:latin typeface="Arial"/>
                <a:cs typeface="Arial"/>
              </a:rPr>
              <a:t>on</a:t>
            </a:r>
            <a:r>
              <a:rPr sz="1600" spc="-5" dirty="0">
                <a:solidFill>
                  <a:srgbClr val="292934"/>
                </a:solidFill>
                <a:latin typeface="Arial"/>
                <a:cs typeface="Arial"/>
              </a:rPr>
              <a:t> 4</a:t>
            </a:r>
            <a:r>
              <a:rPr sz="1575" baseline="26455" dirty="0">
                <a:solidFill>
                  <a:srgbClr val="292934"/>
                </a:solidFill>
                <a:latin typeface="Arial"/>
                <a:cs typeface="Arial"/>
              </a:rPr>
              <a:t>th </a:t>
            </a:r>
            <a:r>
              <a:rPr sz="1575" spc="-202" baseline="26455" dirty="0">
                <a:solidFill>
                  <a:srgbClr val="292934"/>
                </a:solidFill>
                <a:latin typeface="Arial"/>
                <a:cs typeface="Arial"/>
              </a:rPr>
              <a:t> </a:t>
            </a:r>
            <a:r>
              <a:rPr sz="1600" spc="-5" dirty="0">
                <a:solidFill>
                  <a:srgbClr val="292934"/>
                </a:solidFill>
                <a:latin typeface="Arial"/>
                <a:cs typeface="Arial"/>
              </a:rPr>
              <a:t>f</a:t>
            </a:r>
            <a:r>
              <a:rPr sz="1600" dirty="0">
                <a:solidFill>
                  <a:srgbClr val="292934"/>
                </a:solidFill>
                <a:latin typeface="Arial"/>
                <a:cs typeface="Arial"/>
              </a:rPr>
              <a:t>l</a:t>
            </a:r>
            <a:r>
              <a:rPr sz="1600" spc="-10" dirty="0">
                <a:solidFill>
                  <a:srgbClr val="292934"/>
                </a:solidFill>
                <a:latin typeface="Arial"/>
                <a:cs typeface="Arial"/>
              </a:rPr>
              <a:t>oo</a:t>
            </a:r>
            <a:r>
              <a:rPr sz="1600" spc="-100" dirty="0">
                <a:solidFill>
                  <a:srgbClr val="292934"/>
                </a:solidFill>
                <a:latin typeface="Arial"/>
                <a:cs typeface="Arial"/>
              </a:rPr>
              <a:t>r</a:t>
            </a:r>
            <a:r>
              <a:rPr sz="1600" spc="-5" dirty="0">
                <a:solidFill>
                  <a:srgbClr val="292934"/>
                </a:solidFill>
                <a:latin typeface="Arial"/>
                <a:cs typeface="Arial"/>
              </a:rPr>
              <a:t>,</a:t>
            </a:r>
            <a:r>
              <a:rPr sz="1600" spc="10" dirty="0">
                <a:solidFill>
                  <a:srgbClr val="292934"/>
                </a:solidFill>
                <a:latin typeface="Arial"/>
                <a:cs typeface="Arial"/>
              </a:rPr>
              <a:t> </a:t>
            </a:r>
            <a:r>
              <a:rPr sz="1600" dirty="0">
                <a:solidFill>
                  <a:srgbClr val="292934"/>
                </a:solidFill>
                <a:latin typeface="Arial"/>
                <a:cs typeface="Arial"/>
              </a:rPr>
              <a:t>l</a:t>
            </a:r>
            <a:r>
              <a:rPr sz="1600" spc="-10" dirty="0">
                <a:solidFill>
                  <a:srgbClr val="292934"/>
                </a:solidFill>
                <a:latin typeface="Arial"/>
                <a:cs typeface="Arial"/>
              </a:rPr>
              <a:t>eft</a:t>
            </a:r>
            <a:r>
              <a:rPr sz="1600" spc="-5" dirty="0">
                <a:solidFill>
                  <a:srgbClr val="292934"/>
                </a:solidFill>
                <a:latin typeface="Arial"/>
                <a:cs typeface="Arial"/>
              </a:rPr>
              <a:t> </a:t>
            </a:r>
            <a:r>
              <a:rPr sz="1600" spc="-10" dirty="0">
                <a:solidFill>
                  <a:srgbClr val="292934"/>
                </a:solidFill>
                <a:latin typeface="Arial"/>
                <a:cs typeface="Arial"/>
              </a:rPr>
              <a:t>of</a:t>
            </a:r>
            <a:r>
              <a:rPr sz="1600" spc="10" dirty="0">
                <a:solidFill>
                  <a:srgbClr val="292934"/>
                </a:solidFill>
                <a:latin typeface="Arial"/>
                <a:cs typeface="Arial"/>
              </a:rPr>
              <a:t> </a:t>
            </a:r>
            <a:r>
              <a:rPr sz="1600" spc="-10" dirty="0">
                <a:solidFill>
                  <a:srgbClr val="292934"/>
                </a:solidFill>
                <a:latin typeface="Arial"/>
                <a:cs typeface="Arial"/>
              </a:rPr>
              <a:t>the e</a:t>
            </a:r>
            <a:r>
              <a:rPr sz="1600" dirty="0">
                <a:solidFill>
                  <a:srgbClr val="292934"/>
                </a:solidFill>
                <a:latin typeface="Arial"/>
                <a:cs typeface="Arial"/>
              </a:rPr>
              <a:t>l</a:t>
            </a:r>
            <a:r>
              <a:rPr sz="1600" spc="-10" dirty="0">
                <a:solidFill>
                  <a:srgbClr val="292934"/>
                </a:solidFill>
                <a:latin typeface="Arial"/>
                <a:cs typeface="Arial"/>
              </a:rPr>
              <a:t>e</a:t>
            </a:r>
            <a:r>
              <a:rPr sz="1600" spc="-5" dirty="0">
                <a:solidFill>
                  <a:srgbClr val="292934"/>
                </a:solidFill>
                <a:latin typeface="Arial"/>
                <a:cs typeface="Arial"/>
              </a:rPr>
              <a:t>v</a:t>
            </a:r>
            <a:r>
              <a:rPr sz="1600" spc="-10" dirty="0">
                <a:solidFill>
                  <a:srgbClr val="292934"/>
                </a:solidFill>
                <a:latin typeface="Arial"/>
                <a:cs typeface="Arial"/>
              </a:rPr>
              <a:t>ato</a:t>
            </a:r>
            <a:r>
              <a:rPr sz="1600" spc="-15" dirty="0">
                <a:solidFill>
                  <a:srgbClr val="292934"/>
                </a:solidFill>
                <a:latin typeface="Arial"/>
                <a:cs typeface="Arial"/>
              </a:rPr>
              <a:t>r</a:t>
            </a:r>
            <a:r>
              <a:rPr sz="1600" spc="-10" dirty="0">
                <a:solidFill>
                  <a:srgbClr val="292934"/>
                </a:solidFill>
                <a:latin typeface="Arial"/>
                <a:cs typeface="Arial"/>
              </a:rPr>
              <a:t>s</a:t>
            </a:r>
            <a:endParaRPr sz="1600" dirty="0">
              <a:latin typeface="Arial"/>
              <a:cs typeface="Arial"/>
            </a:endParaRPr>
          </a:p>
          <a:p>
            <a:pPr marL="12700" marR="2116455" indent="-635">
              <a:lnSpc>
                <a:spcPct val="100000"/>
              </a:lnSpc>
              <a:buClr>
                <a:srgbClr val="292934"/>
              </a:buClr>
              <a:buFont typeface="Arial"/>
              <a:buChar char="•"/>
              <a:tabLst>
                <a:tab pos="140335" algn="l"/>
              </a:tabLst>
            </a:pPr>
            <a:r>
              <a:rPr sz="1600" spc="-10" dirty="0">
                <a:solidFill>
                  <a:srgbClr val="292934"/>
                </a:solidFill>
                <a:latin typeface="Arial"/>
                <a:cs typeface="Arial"/>
              </a:rPr>
              <a:t>Lo</a:t>
            </a:r>
            <a:r>
              <a:rPr sz="1600" spc="-5" dirty="0">
                <a:solidFill>
                  <a:srgbClr val="292934"/>
                </a:solidFill>
                <a:latin typeface="Arial"/>
                <a:cs typeface="Arial"/>
              </a:rPr>
              <a:t>c</a:t>
            </a:r>
            <a:r>
              <a:rPr sz="1600" spc="-10" dirty="0">
                <a:solidFill>
                  <a:srgbClr val="292934"/>
                </a:solidFill>
                <a:latin typeface="Arial"/>
                <a:cs typeface="Arial"/>
              </a:rPr>
              <a:t>ated</a:t>
            </a:r>
            <a:r>
              <a:rPr sz="1600" spc="10" dirty="0">
                <a:solidFill>
                  <a:srgbClr val="292934"/>
                </a:solidFill>
                <a:latin typeface="Arial"/>
                <a:cs typeface="Arial"/>
              </a:rPr>
              <a:t> </a:t>
            </a:r>
            <a:r>
              <a:rPr sz="1600" spc="-10" dirty="0">
                <a:solidFill>
                  <a:srgbClr val="292934"/>
                </a:solidFill>
                <a:latin typeface="Arial"/>
                <a:cs typeface="Arial"/>
              </a:rPr>
              <a:t>on</a:t>
            </a:r>
            <a:r>
              <a:rPr sz="1600" spc="-5" dirty="0">
                <a:solidFill>
                  <a:srgbClr val="292934"/>
                </a:solidFill>
                <a:latin typeface="Arial"/>
                <a:cs typeface="Arial"/>
              </a:rPr>
              <a:t> </a:t>
            </a:r>
            <a:r>
              <a:rPr sz="1600" spc="-10" dirty="0">
                <a:solidFill>
                  <a:srgbClr val="292934"/>
                </a:solidFill>
                <a:latin typeface="Arial"/>
                <a:cs typeface="Arial"/>
              </a:rPr>
              <a:t>the</a:t>
            </a:r>
            <a:r>
              <a:rPr sz="1600" spc="10" dirty="0">
                <a:solidFill>
                  <a:srgbClr val="292934"/>
                </a:solidFill>
                <a:latin typeface="Arial"/>
                <a:cs typeface="Arial"/>
              </a:rPr>
              <a:t> </a:t>
            </a:r>
            <a:r>
              <a:rPr sz="1600" spc="-25" dirty="0">
                <a:solidFill>
                  <a:srgbClr val="292934"/>
                </a:solidFill>
                <a:latin typeface="Arial"/>
                <a:cs typeface="Arial"/>
              </a:rPr>
              <a:t>G</a:t>
            </a:r>
            <a:r>
              <a:rPr sz="1600" spc="-15" dirty="0">
                <a:solidFill>
                  <a:srgbClr val="292934"/>
                </a:solidFill>
                <a:latin typeface="Arial"/>
                <a:cs typeface="Arial"/>
              </a:rPr>
              <a:t>r</a:t>
            </a:r>
            <a:r>
              <a:rPr sz="1600" spc="-10" dirty="0">
                <a:solidFill>
                  <a:srgbClr val="292934"/>
                </a:solidFill>
                <a:latin typeface="Arial"/>
                <a:cs typeface="Arial"/>
              </a:rPr>
              <a:t>ound</a:t>
            </a:r>
            <a:r>
              <a:rPr sz="1600" spc="35" dirty="0">
                <a:solidFill>
                  <a:srgbClr val="292934"/>
                </a:solidFill>
                <a:latin typeface="Arial"/>
                <a:cs typeface="Arial"/>
              </a:rPr>
              <a:t> </a:t>
            </a:r>
            <a:r>
              <a:rPr sz="1600" spc="-5" dirty="0">
                <a:solidFill>
                  <a:srgbClr val="292934"/>
                </a:solidFill>
                <a:latin typeface="Arial"/>
                <a:cs typeface="Arial"/>
              </a:rPr>
              <a:t>f</a:t>
            </a:r>
            <a:r>
              <a:rPr sz="1600" dirty="0">
                <a:solidFill>
                  <a:srgbClr val="292934"/>
                </a:solidFill>
                <a:latin typeface="Arial"/>
                <a:cs typeface="Arial"/>
              </a:rPr>
              <a:t>l</a:t>
            </a:r>
            <a:r>
              <a:rPr sz="1600" spc="-10" dirty="0">
                <a:solidFill>
                  <a:srgbClr val="292934"/>
                </a:solidFill>
                <a:latin typeface="Arial"/>
                <a:cs typeface="Arial"/>
              </a:rPr>
              <a:t>oor</a:t>
            </a:r>
            <a:r>
              <a:rPr sz="1600" spc="-5" dirty="0">
                <a:solidFill>
                  <a:srgbClr val="292934"/>
                </a:solidFill>
                <a:latin typeface="Arial"/>
                <a:cs typeface="Arial"/>
              </a:rPr>
              <a:t> </a:t>
            </a:r>
            <a:r>
              <a:rPr sz="1600" spc="-10" dirty="0">
                <a:solidFill>
                  <a:srgbClr val="292934"/>
                </a:solidFill>
                <a:latin typeface="Arial"/>
                <a:cs typeface="Arial"/>
              </a:rPr>
              <a:t>at the</a:t>
            </a:r>
            <a:r>
              <a:rPr sz="1600" spc="10" dirty="0">
                <a:solidFill>
                  <a:srgbClr val="292934"/>
                </a:solidFill>
                <a:latin typeface="Arial"/>
                <a:cs typeface="Arial"/>
              </a:rPr>
              <a:t> </a:t>
            </a:r>
            <a:r>
              <a:rPr sz="1600" spc="-10" dirty="0">
                <a:solidFill>
                  <a:srgbClr val="292934"/>
                </a:solidFill>
                <a:latin typeface="Arial"/>
                <a:cs typeface="Arial"/>
              </a:rPr>
              <a:t>Se</a:t>
            </a:r>
            <a:r>
              <a:rPr sz="1600" spc="-5" dirty="0">
                <a:solidFill>
                  <a:srgbClr val="292934"/>
                </a:solidFill>
                <a:latin typeface="Arial"/>
                <a:cs typeface="Arial"/>
              </a:rPr>
              <a:t>c</a:t>
            </a:r>
            <a:r>
              <a:rPr sz="1600" spc="-10" dirty="0">
                <a:solidFill>
                  <a:srgbClr val="292934"/>
                </a:solidFill>
                <a:latin typeface="Arial"/>
                <a:cs typeface="Arial"/>
              </a:rPr>
              <a:t>u</a:t>
            </a:r>
            <a:r>
              <a:rPr sz="1600" spc="-15" dirty="0">
                <a:solidFill>
                  <a:srgbClr val="292934"/>
                </a:solidFill>
                <a:latin typeface="Arial"/>
                <a:cs typeface="Arial"/>
              </a:rPr>
              <a:t>r</a:t>
            </a:r>
            <a:r>
              <a:rPr sz="1600" dirty="0">
                <a:solidFill>
                  <a:srgbClr val="292934"/>
                </a:solidFill>
                <a:latin typeface="Arial"/>
                <a:cs typeface="Arial"/>
              </a:rPr>
              <a:t>i</a:t>
            </a:r>
            <a:r>
              <a:rPr sz="1600" spc="-10" dirty="0">
                <a:solidFill>
                  <a:srgbClr val="292934"/>
                </a:solidFill>
                <a:latin typeface="Arial"/>
                <a:cs typeface="Arial"/>
              </a:rPr>
              <a:t>ty</a:t>
            </a:r>
            <a:r>
              <a:rPr sz="1600" spc="5" dirty="0">
                <a:solidFill>
                  <a:srgbClr val="292934"/>
                </a:solidFill>
                <a:latin typeface="Arial"/>
                <a:cs typeface="Arial"/>
              </a:rPr>
              <a:t> </a:t>
            </a:r>
            <a:r>
              <a:rPr sz="1600" spc="-15" dirty="0">
                <a:solidFill>
                  <a:srgbClr val="292934"/>
                </a:solidFill>
                <a:latin typeface="Arial"/>
                <a:cs typeface="Arial"/>
              </a:rPr>
              <a:t>De</a:t>
            </a:r>
            <a:r>
              <a:rPr sz="1600" spc="-5" dirty="0">
                <a:solidFill>
                  <a:srgbClr val="292934"/>
                </a:solidFill>
                <a:latin typeface="Arial"/>
                <a:cs typeface="Arial"/>
              </a:rPr>
              <a:t>sk, v</a:t>
            </a:r>
            <a:r>
              <a:rPr sz="1600" dirty="0">
                <a:solidFill>
                  <a:srgbClr val="292934"/>
                </a:solidFill>
                <a:latin typeface="Arial"/>
                <a:cs typeface="Arial"/>
              </a:rPr>
              <a:t>i</a:t>
            </a:r>
            <a:r>
              <a:rPr sz="1600" spc="-5" dirty="0">
                <a:solidFill>
                  <a:srgbClr val="292934"/>
                </a:solidFill>
                <a:latin typeface="Arial"/>
                <a:cs typeface="Arial"/>
              </a:rPr>
              <a:t>s</a:t>
            </a:r>
            <a:r>
              <a:rPr sz="1600" dirty="0">
                <a:solidFill>
                  <a:srgbClr val="292934"/>
                </a:solidFill>
                <a:latin typeface="Arial"/>
                <a:cs typeface="Arial"/>
              </a:rPr>
              <a:t>i</a:t>
            </a:r>
            <a:r>
              <a:rPr sz="1600" spc="-10" dirty="0">
                <a:solidFill>
                  <a:srgbClr val="292934"/>
                </a:solidFill>
                <a:latin typeface="Arial"/>
                <a:cs typeface="Arial"/>
              </a:rPr>
              <a:t>b</a:t>
            </a:r>
            <a:r>
              <a:rPr sz="1600" dirty="0">
                <a:solidFill>
                  <a:srgbClr val="292934"/>
                </a:solidFill>
                <a:latin typeface="Arial"/>
                <a:cs typeface="Arial"/>
              </a:rPr>
              <a:t>l</a:t>
            </a:r>
            <a:r>
              <a:rPr sz="1600" spc="-10" dirty="0">
                <a:solidFill>
                  <a:srgbClr val="292934"/>
                </a:solidFill>
                <a:latin typeface="Arial"/>
                <a:cs typeface="Arial"/>
              </a:rPr>
              <a:t>e</a:t>
            </a:r>
            <a:r>
              <a:rPr sz="1600" spc="-40" dirty="0">
                <a:solidFill>
                  <a:srgbClr val="292934"/>
                </a:solidFill>
                <a:latin typeface="Arial"/>
                <a:cs typeface="Arial"/>
              </a:rPr>
              <a:t> </a:t>
            </a:r>
            <a:r>
              <a:rPr sz="1600" spc="-5" dirty="0">
                <a:solidFill>
                  <a:srgbClr val="292934"/>
                </a:solidFill>
                <a:latin typeface="Arial"/>
                <a:cs typeface="Arial"/>
              </a:rPr>
              <a:t>f</a:t>
            </a:r>
            <a:r>
              <a:rPr sz="1600" spc="-15" dirty="0">
                <a:solidFill>
                  <a:srgbClr val="292934"/>
                </a:solidFill>
                <a:latin typeface="Arial"/>
                <a:cs typeface="Arial"/>
              </a:rPr>
              <a:t>rom</a:t>
            </a:r>
            <a:r>
              <a:rPr sz="1600" spc="-10" dirty="0">
                <a:solidFill>
                  <a:srgbClr val="292934"/>
                </a:solidFill>
                <a:latin typeface="Arial"/>
                <a:cs typeface="Arial"/>
              </a:rPr>
              <a:t> e</a:t>
            </a:r>
            <a:r>
              <a:rPr sz="1600" dirty="0">
                <a:solidFill>
                  <a:srgbClr val="292934"/>
                </a:solidFill>
                <a:latin typeface="Arial"/>
                <a:cs typeface="Arial"/>
              </a:rPr>
              <a:t>l</a:t>
            </a:r>
            <a:r>
              <a:rPr sz="1600" spc="-10" dirty="0">
                <a:solidFill>
                  <a:srgbClr val="292934"/>
                </a:solidFill>
                <a:latin typeface="Arial"/>
                <a:cs typeface="Arial"/>
              </a:rPr>
              <a:t>e</a:t>
            </a:r>
            <a:r>
              <a:rPr sz="1600" spc="-5" dirty="0">
                <a:solidFill>
                  <a:srgbClr val="292934"/>
                </a:solidFill>
                <a:latin typeface="Arial"/>
                <a:cs typeface="Arial"/>
              </a:rPr>
              <a:t>v</a:t>
            </a:r>
            <a:r>
              <a:rPr sz="1600" spc="-10" dirty="0">
                <a:solidFill>
                  <a:srgbClr val="292934"/>
                </a:solidFill>
                <a:latin typeface="Arial"/>
                <a:cs typeface="Arial"/>
              </a:rPr>
              <a:t>ato</a:t>
            </a:r>
            <a:r>
              <a:rPr sz="1600" spc="-15" dirty="0">
                <a:solidFill>
                  <a:srgbClr val="292934"/>
                </a:solidFill>
                <a:latin typeface="Arial"/>
                <a:cs typeface="Arial"/>
              </a:rPr>
              <a:t>r</a:t>
            </a:r>
            <a:r>
              <a:rPr sz="1600" spc="-10" dirty="0">
                <a:solidFill>
                  <a:srgbClr val="292934"/>
                </a:solidFill>
                <a:latin typeface="Arial"/>
                <a:cs typeface="Arial"/>
              </a:rPr>
              <a:t>s</a:t>
            </a:r>
            <a:endParaRPr sz="1600" dirty="0">
              <a:latin typeface="Arial"/>
              <a:cs typeface="Arial"/>
            </a:endParaRPr>
          </a:p>
          <a:p>
            <a:pPr>
              <a:lnSpc>
                <a:spcPts val="650"/>
              </a:lnSpc>
              <a:spcBef>
                <a:spcPts val="2"/>
              </a:spcBef>
              <a:buClr>
                <a:srgbClr val="292934"/>
              </a:buClr>
              <a:buFont typeface="Arial"/>
              <a:buChar char="•"/>
            </a:pPr>
            <a:endParaRPr sz="650" dirty="0"/>
          </a:p>
          <a:p>
            <a:pPr>
              <a:lnSpc>
                <a:spcPts val="1000"/>
              </a:lnSpc>
              <a:buClr>
                <a:srgbClr val="292934"/>
              </a:buClr>
              <a:buFont typeface="Arial"/>
              <a:buChar char="•"/>
            </a:pPr>
            <a:endParaRPr sz="1000" dirty="0"/>
          </a:p>
          <a:p>
            <a:pPr>
              <a:lnSpc>
                <a:spcPts val="1000"/>
              </a:lnSpc>
              <a:buClr>
                <a:srgbClr val="292934"/>
              </a:buClr>
              <a:buFont typeface="Arial"/>
              <a:buChar char="•"/>
            </a:pPr>
            <a:endParaRPr sz="1000" dirty="0"/>
          </a:p>
          <a:p>
            <a:pPr>
              <a:lnSpc>
                <a:spcPts val="1000"/>
              </a:lnSpc>
              <a:buClr>
                <a:srgbClr val="292934"/>
              </a:buClr>
              <a:buFont typeface="Arial"/>
              <a:buChar char="•"/>
            </a:pPr>
            <a:endParaRPr sz="1000" dirty="0"/>
          </a:p>
          <a:p>
            <a:pPr marL="1117600">
              <a:lnSpc>
                <a:spcPct val="100000"/>
              </a:lnSpc>
            </a:pPr>
            <a:r>
              <a:rPr sz="1800" b="1" spc="-5" dirty="0" smtClean="0">
                <a:solidFill>
                  <a:srgbClr val="292934"/>
                </a:solidFill>
                <a:latin typeface="Arial"/>
                <a:cs typeface="Arial"/>
              </a:rPr>
              <a:t>C</a:t>
            </a:r>
            <a:r>
              <a:rPr sz="1800" b="1" spc="-10" dirty="0" smtClean="0">
                <a:solidFill>
                  <a:srgbClr val="292934"/>
                </a:solidFill>
                <a:latin typeface="Arial"/>
                <a:cs typeface="Arial"/>
              </a:rPr>
              <a:t>a</a:t>
            </a:r>
            <a:r>
              <a:rPr sz="1800" b="1" spc="-5" dirty="0" smtClean="0">
                <a:solidFill>
                  <a:srgbClr val="292934"/>
                </a:solidFill>
                <a:latin typeface="Arial"/>
                <a:cs typeface="Arial"/>
              </a:rPr>
              <a:t>r</a:t>
            </a:r>
            <a:r>
              <a:rPr sz="1800" b="1" dirty="0" smtClean="0">
                <a:solidFill>
                  <a:srgbClr val="292934"/>
                </a:solidFill>
                <a:latin typeface="Arial"/>
                <a:cs typeface="Arial"/>
              </a:rPr>
              <a:t>di</a:t>
            </a:r>
            <a:r>
              <a:rPr sz="1800" b="1" spc="-10" dirty="0" smtClean="0">
                <a:solidFill>
                  <a:srgbClr val="292934"/>
                </a:solidFill>
                <a:latin typeface="Arial"/>
                <a:cs typeface="Arial"/>
              </a:rPr>
              <a:t>a</a:t>
            </a:r>
            <a:r>
              <a:rPr sz="1800" b="1" dirty="0" smtClean="0">
                <a:solidFill>
                  <a:srgbClr val="292934"/>
                </a:solidFill>
                <a:latin typeface="Arial"/>
                <a:cs typeface="Arial"/>
              </a:rPr>
              <a:t>c</a:t>
            </a:r>
            <a:r>
              <a:rPr sz="1800" b="1" spc="10" dirty="0" smtClean="0">
                <a:solidFill>
                  <a:srgbClr val="292934"/>
                </a:solidFill>
                <a:latin typeface="Arial"/>
                <a:cs typeface="Arial"/>
              </a:rPr>
              <a:t> </a:t>
            </a:r>
            <a:r>
              <a:rPr sz="1800" b="1" dirty="0">
                <a:solidFill>
                  <a:srgbClr val="292934"/>
                </a:solidFill>
                <a:latin typeface="Arial"/>
                <a:cs typeface="Arial"/>
              </a:rPr>
              <a:t>M</a:t>
            </a:r>
            <a:r>
              <a:rPr sz="1800" b="1" spc="-10" dirty="0">
                <a:solidFill>
                  <a:srgbClr val="292934"/>
                </a:solidFill>
                <a:latin typeface="Arial"/>
                <a:cs typeface="Arial"/>
              </a:rPr>
              <a:t>e</a:t>
            </a:r>
            <a:r>
              <a:rPr sz="1800" b="1" dirty="0">
                <a:solidFill>
                  <a:srgbClr val="292934"/>
                </a:solidFill>
                <a:latin typeface="Arial"/>
                <a:cs typeface="Arial"/>
              </a:rPr>
              <a:t>di</a:t>
            </a:r>
            <a:r>
              <a:rPr sz="1800" b="1" spc="-10" dirty="0">
                <a:solidFill>
                  <a:srgbClr val="292934"/>
                </a:solidFill>
                <a:latin typeface="Arial"/>
                <a:cs typeface="Arial"/>
              </a:rPr>
              <a:t>ca</a:t>
            </a:r>
            <a:r>
              <a:rPr sz="1800" b="1" dirty="0">
                <a:solidFill>
                  <a:srgbClr val="292934"/>
                </a:solidFill>
                <a:latin typeface="Arial"/>
                <a:cs typeface="Arial"/>
              </a:rPr>
              <a:t>l</a:t>
            </a:r>
            <a:r>
              <a:rPr sz="1800" b="1" spc="-5" dirty="0">
                <a:solidFill>
                  <a:srgbClr val="292934"/>
                </a:solidFill>
                <a:latin typeface="Arial"/>
                <a:cs typeface="Arial"/>
              </a:rPr>
              <a:t> Em</a:t>
            </a:r>
            <a:r>
              <a:rPr sz="1800" b="1" spc="-10" dirty="0">
                <a:solidFill>
                  <a:srgbClr val="292934"/>
                </a:solidFill>
                <a:latin typeface="Arial"/>
                <a:cs typeface="Arial"/>
              </a:rPr>
              <a:t>e</a:t>
            </a:r>
            <a:r>
              <a:rPr sz="1800" b="1" spc="-5" dirty="0">
                <a:solidFill>
                  <a:srgbClr val="292934"/>
                </a:solidFill>
                <a:latin typeface="Arial"/>
                <a:cs typeface="Arial"/>
              </a:rPr>
              <a:t>r</a:t>
            </a:r>
            <a:r>
              <a:rPr sz="1800" b="1" dirty="0">
                <a:solidFill>
                  <a:srgbClr val="292934"/>
                </a:solidFill>
                <a:latin typeface="Arial"/>
                <a:cs typeface="Arial"/>
              </a:rPr>
              <a:t>g</a:t>
            </a:r>
            <a:r>
              <a:rPr sz="1800" b="1" spc="-10" dirty="0">
                <a:solidFill>
                  <a:srgbClr val="292934"/>
                </a:solidFill>
                <a:latin typeface="Arial"/>
                <a:cs typeface="Arial"/>
              </a:rPr>
              <a:t>e</a:t>
            </a:r>
            <a:r>
              <a:rPr sz="1800" b="1" dirty="0">
                <a:solidFill>
                  <a:srgbClr val="292934"/>
                </a:solidFill>
                <a:latin typeface="Arial"/>
                <a:cs typeface="Arial"/>
              </a:rPr>
              <a:t>n</a:t>
            </a:r>
            <a:r>
              <a:rPr sz="1800" b="1" spc="-10" dirty="0">
                <a:solidFill>
                  <a:srgbClr val="292934"/>
                </a:solidFill>
                <a:latin typeface="Arial"/>
                <a:cs typeface="Arial"/>
              </a:rPr>
              <a:t>cy</a:t>
            </a:r>
            <a:endParaRPr sz="1800" dirty="0">
              <a:latin typeface="Arial"/>
              <a:cs typeface="Arial"/>
            </a:endParaRPr>
          </a:p>
          <a:p>
            <a:pPr>
              <a:lnSpc>
                <a:spcPts val="1000"/>
              </a:lnSpc>
            </a:pPr>
            <a:endParaRPr sz="1000" dirty="0"/>
          </a:p>
          <a:p>
            <a:pPr>
              <a:lnSpc>
                <a:spcPts val="1100"/>
              </a:lnSpc>
              <a:spcBef>
                <a:spcPts val="67"/>
              </a:spcBef>
            </a:pPr>
            <a:endParaRPr sz="1100" dirty="0"/>
          </a:p>
          <a:p>
            <a:pPr marL="1116965" lvl="1" indent="0">
              <a:lnSpc>
                <a:spcPct val="100000"/>
              </a:lnSpc>
              <a:buClr>
                <a:srgbClr val="292934"/>
              </a:buClr>
              <a:buFont typeface="Arial"/>
              <a:buChar char="•"/>
              <a:tabLst>
                <a:tab pos="1245235" algn="l"/>
              </a:tabLst>
            </a:pPr>
            <a:r>
              <a:rPr sz="1600" spc="-15" dirty="0">
                <a:solidFill>
                  <a:srgbClr val="292934"/>
                </a:solidFill>
                <a:latin typeface="Arial"/>
                <a:cs typeface="Arial"/>
              </a:rPr>
              <a:t>Ca</a:t>
            </a:r>
            <a:r>
              <a:rPr sz="1600" dirty="0">
                <a:solidFill>
                  <a:srgbClr val="292934"/>
                </a:solidFill>
                <a:latin typeface="Arial"/>
                <a:cs typeface="Arial"/>
              </a:rPr>
              <a:t>l</a:t>
            </a:r>
            <a:r>
              <a:rPr sz="1600" spc="-5" dirty="0">
                <a:solidFill>
                  <a:srgbClr val="292934"/>
                </a:solidFill>
                <a:latin typeface="Arial"/>
                <a:cs typeface="Arial"/>
              </a:rPr>
              <a:t>l</a:t>
            </a:r>
            <a:r>
              <a:rPr sz="1600" spc="-10" dirty="0">
                <a:solidFill>
                  <a:srgbClr val="292934"/>
                </a:solidFill>
                <a:latin typeface="Arial"/>
                <a:cs typeface="Arial"/>
              </a:rPr>
              <a:t> </a:t>
            </a:r>
            <a:r>
              <a:rPr sz="1600" spc="-10" dirty="0" smtClean="0">
                <a:solidFill>
                  <a:srgbClr val="292934"/>
                </a:solidFill>
                <a:latin typeface="Arial"/>
                <a:cs typeface="Arial"/>
              </a:rPr>
              <a:t>9</a:t>
            </a:r>
            <a:r>
              <a:rPr sz="1600" spc="-15" dirty="0" smtClean="0">
                <a:solidFill>
                  <a:srgbClr val="292934"/>
                </a:solidFill>
                <a:latin typeface="Arial"/>
                <a:cs typeface="Arial"/>
              </a:rPr>
              <a:t>-</a:t>
            </a:r>
            <a:r>
              <a:rPr sz="1600" spc="-10" dirty="0" smtClean="0">
                <a:solidFill>
                  <a:srgbClr val="292934"/>
                </a:solidFill>
                <a:latin typeface="Arial"/>
                <a:cs typeface="Arial"/>
              </a:rPr>
              <a:t>9</a:t>
            </a:r>
            <a:r>
              <a:rPr sz="1600" spc="-130" dirty="0" smtClean="0">
                <a:solidFill>
                  <a:srgbClr val="292934"/>
                </a:solidFill>
                <a:latin typeface="Arial"/>
                <a:cs typeface="Arial"/>
              </a:rPr>
              <a:t>11</a:t>
            </a:r>
            <a:endParaRPr lang="en-US" sz="1600" spc="-130" dirty="0" smtClean="0">
              <a:solidFill>
                <a:srgbClr val="292934"/>
              </a:solidFill>
              <a:latin typeface="Arial"/>
              <a:cs typeface="Arial"/>
            </a:endParaRPr>
          </a:p>
          <a:p>
            <a:pPr marL="1116965" lvl="1">
              <a:buClr>
                <a:srgbClr val="292934"/>
              </a:buClr>
              <a:buFont typeface="Arial"/>
              <a:buChar char="•"/>
              <a:tabLst>
                <a:tab pos="1245235" algn="l"/>
              </a:tabLst>
            </a:pPr>
            <a:r>
              <a:rPr lang="en-US" sz="1600" spc="-10" dirty="0" smtClean="0">
                <a:solidFill>
                  <a:srgbClr val="292934"/>
                </a:solidFill>
                <a:latin typeface="Arial"/>
                <a:cs typeface="Arial"/>
              </a:rPr>
              <a:t>Not</a:t>
            </a:r>
            <a:r>
              <a:rPr lang="en-US" sz="1600" dirty="0" smtClean="0">
                <a:solidFill>
                  <a:srgbClr val="292934"/>
                </a:solidFill>
                <a:latin typeface="Arial"/>
                <a:cs typeface="Arial"/>
              </a:rPr>
              <a:t>i</a:t>
            </a:r>
            <a:r>
              <a:rPr lang="en-US" sz="1600" spc="-10" dirty="0" smtClean="0">
                <a:solidFill>
                  <a:srgbClr val="292934"/>
                </a:solidFill>
                <a:latin typeface="Arial"/>
                <a:cs typeface="Arial"/>
              </a:rPr>
              <a:t>fy</a:t>
            </a:r>
            <a:r>
              <a:rPr lang="en-US" sz="1600" spc="15" dirty="0" smtClean="0">
                <a:solidFill>
                  <a:srgbClr val="292934"/>
                </a:solidFill>
                <a:latin typeface="Arial"/>
                <a:cs typeface="Arial"/>
              </a:rPr>
              <a:t> </a:t>
            </a:r>
            <a:r>
              <a:rPr lang="en-US" sz="1600" spc="-10" dirty="0" smtClean="0">
                <a:solidFill>
                  <a:srgbClr val="292934"/>
                </a:solidFill>
                <a:latin typeface="Arial"/>
                <a:cs typeface="Arial"/>
              </a:rPr>
              <a:t>Se</a:t>
            </a:r>
            <a:r>
              <a:rPr lang="en-US" sz="1600" spc="-5" dirty="0" smtClean="0">
                <a:solidFill>
                  <a:srgbClr val="292934"/>
                </a:solidFill>
                <a:latin typeface="Arial"/>
                <a:cs typeface="Arial"/>
              </a:rPr>
              <a:t>c</a:t>
            </a:r>
            <a:r>
              <a:rPr lang="en-US" sz="1600" spc="-10" dirty="0" smtClean="0">
                <a:solidFill>
                  <a:srgbClr val="292934"/>
                </a:solidFill>
                <a:latin typeface="Arial"/>
                <a:cs typeface="Arial"/>
              </a:rPr>
              <a:t>u</a:t>
            </a:r>
            <a:r>
              <a:rPr lang="en-US" sz="1600" spc="-15" dirty="0" smtClean="0">
                <a:solidFill>
                  <a:srgbClr val="292934"/>
                </a:solidFill>
                <a:latin typeface="Arial"/>
                <a:cs typeface="Arial"/>
              </a:rPr>
              <a:t>r</a:t>
            </a:r>
            <a:r>
              <a:rPr lang="en-US" sz="1600" dirty="0" smtClean="0">
                <a:solidFill>
                  <a:srgbClr val="292934"/>
                </a:solidFill>
                <a:latin typeface="Arial"/>
                <a:cs typeface="Arial"/>
              </a:rPr>
              <a:t>i</a:t>
            </a:r>
            <a:r>
              <a:rPr lang="en-US" sz="1600" spc="-5" dirty="0" smtClean="0">
                <a:solidFill>
                  <a:srgbClr val="292934"/>
                </a:solidFill>
                <a:latin typeface="Arial"/>
                <a:cs typeface="Arial"/>
              </a:rPr>
              <a:t>t</a:t>
            </a:r>
            <a:r>
              <a:rPr lang="en-US" sz="1600" spc="-150" dirty="0" smtClean="0">
                <a:solidFill>
                  <a:srgbClr val="292934"/>
                </a:solidFill>
                <a:latin typeface="Arial"/>
                <a:cs typeface="Arial"/>
              </a:rPr>
              <a:t>y</a:t>
            </a:r>
            <a:r>
              <a:rPr lang="en-US" sz="1600" spc="-5" dirty="0" smtClean="0">
                <a:solidFill>
                  <a:srgbClr val="292934"/>
                </a:solidFill>
                <a:latin typeface="Arial"/>
                <a:cs typeface="Arial"/>
              </a:rPr>
              <a:t>,</a:t>
            </a:r>
            <a:r>
              <a:rPr lang="en-US" sz="1600" spc="20" dirty="0" smtClean="0">
                <a:solidFill>
                  <a:srgbClr val="292934"/>
                </a:solidFill>
                <a:latin typeface="Arial"/>
                <a:cs typeface="Arial"/>
              </a:rPr>
              <a:t> </a:t>
            </a:r>
            <a:r>
              <a:rPr lang="en-US" sz="1600" spc="-10" dirty="0" smtClean="0">
                <a:solidFill>
                  <a:srgbClr val="292934"/>
                </a:solidFill>
                <a:latin typeface="Arial"/>
                <a:cs typeface="Arial"/>
              </a:rPr>
              <a:t>7-0020</a:t>
            </a:r>
            <a:endParaRPr sz="1600" dirty="0">
              <a:latin typeface="Arial"/>
              <a:cs typeface="Arial"/>
            </a:endParaRPr>
          </a:p>
          <a:p>
            <a:pPr marL="1245235" lvl="1" indent="-128270">
              <a:lnSpc>
                <a:spcPct val="100000"/>
              </a:lnSpc>
              <a:buClr>
                <a:srgbClr val="292934"/>
              </a:buClr>
              <a:buFont typeface="Arial"/>
              <a:buChar char="•"/>
              <a:tabLst>
                <a:tab pos="1245235" algn="l"/>
              </a:tabLst>
            </a:pPr>
            <a:r>
              <a:rPr sz="1600" spc="-10" dirty="0" smtClean="0">
                <a:solidFill>
                  <a:srgbClr val="292934"/>
                </a:solidFill>
                <a:latin typeface="Arial"/>
                <a:cs typeface="Arial"/>
              </a:rPr>
              <a:t>Send</a:t>
            </a:r>
            <a:r>
              <a:rPr sz="1600" spc="-5" dirty="0" smtClean="0">
                <a:solidFill>
                  <a:srgbClr val="292934"/>
                </a:solidFill>
                <a:latin typeface="Arial"/>
                <a:cs typeface="Arial"/>
              </a:rPr>
              <a:t> </a:t>
            </a:r>
            <a:r>
              <a:rPr sz="1600" spc="-15" dirty="0">
                <a:solidFill>
                  <a:srgbClr val="292934"/>
                </a:solidFill>
                <a:latin typeface="Arial"/>
                <a:cs typeface="Arial"/>
              </a:rPr>
              <a:t>r</a:t>
            </a:r>
            <a:r>
              <a:rPr sz="1600" spc="-10" dirty="0">
                <a:solidFill>
                  <a:srgbClr val="292934"/>
                </a:solidFill>
                <a:latin typeface="Arial"/>
                <a:cs typeface="Arial"/>
              </a:rPr>
              <a:t>unner</a:t>
            </a:r>
            <a:r>
              <a:rPr sz="1600" spc="15" dirty="0">
                <a:solidFill>
                  <a:srgbClr val="292934"/>
                </a:solidFill>
                <a:latin typeface="Arial"/>
                <a:cs typeface="Arial"/>
              </a:rPr>
              <a:t> </a:t>
            </a:r>
            <a:r>
              <a:rPr sz="1600" spc="-10" dirty="0">
                <a:solidFill>
                  <a:srgbClr val="292934"/>
                </a:solidFill>
                <a:latin typeface="Arial"/>
                <a:cs typeface="Arial"/>
              </a:rPr>
              <a:t>to</a:t>
            </a:r>
            <a:r>
              <a:rPr sz="1600" spc="10" dirty="0">
                <a:solidFill>
                  <a:srgbClr val="292934"/>
                </a:solidFill>
                <a:latin typeface="Arial"/>
                <a:cs typeface="Arial"/>
              </a:rPr>
              <a:t> </a:t>
            </a:r>
            <a:r>
              <a:rPr sz="1600" spc="-15" dirty="0">
                <a:solidFill>
                  <a:srgbClr val="292934"/>
                </a:solidFill>
                <a:latin typeface="Arial"/>
                <a:cs typeface="Arial"/>
              </a:rPr>
              <a:t>r</a:t>
            </a:r>
            <a:r>
              <a:rPr sz="1600" spc="-10" dirty="0">
                <a:solidFill>
                  <a:srgbClr val="292934"/>
                </a:solidFill>
                <a:latin typeface="Arial"/>
                <a:cs typeface="Arial"/>
              </a:rPr>
              <a:t>et</a:t>
            </a:r>
            <a:r>
              <a:rPr sz="1600" spc="-15" dirty="0">
                <a:solidFill>
                  <a:srgbClr val="292934"/>
                </a:solidFill>
                <a:latin typeface="Arial"/>
                <a:cs typeface="Arial"/>
              </a:rPr>
              <a:t>r</a:t>
            </a:r>
            <a:r>
              <a:rPr sz="1600" dirty="0">
                <a:solidFill>
                  <a:srgbClr val="292934"/>
                </a:solidFill>
                <a:latin typeface="Arial"/>
                <a:cs typeface="Arial"/>
              </a:rPr>
              <a:t>i</a:t>
            </a:r>
            <a:r>
              <a:rPr sz="1600" spc="-10" dirty="0">
                <a:solidFill>
                  <a:srgbClr val="292934"/>
                </a:solidFill>
                <a:latin typeface="Arial"/>
                <a:cs typeface="Arial"/>
              </a:rPr>
              <a:t>e</a:t>
            </a:r>
            <a:r>
              <a:rPr sz="1600" spc="-5" dirty="0">
                <a:solidFill>
                  <a:srgbClr val="292934"/>
                </a:solidFill>
                <a:latin typeface="Arial"/>
                <a:cs typeface="Arial"/>
              </a:rPr>
              <a:t>v</a:t>
            </a:r>
            <a:r>
              <a:rPr sz="1600" spc="-10" dirty="0">
                <a:solidFill>
                  <a:srgbClr val="292934"/>
                </a:solidFill>
                <a:latin typeface="Arial"/>
                <a:cs typeface="Arial"/>
              </a:rPr>
              <a:t>e</a:t>
            </a:r>
            <a:r>
              <a:rPr sz="1600" spc="30" dirty="0">
                <a:solidFill>
                  <a:srgbClr val="292934"/>
                </a:solidFill>
                <a:latin typeface="Arial"/>
                <a:cs typeface="Arial"/>
              </a:rPr>
              <a:t> </a:t>
            </a:r>
            <a:r>
              <a:rPr sz="1600" spc="-10" dirty="0">
                <a:solidFill>
                  <a:srgbClr val="292934"/>
                </a:solidFill>
                <a:latin typeface="Arial"/>
                <a:cs typeface="Arial"/>
              </a:rPr>
              <a:t>nea</a:t>
            </a:r>
            <a:r>
              <a:rPr sz="1600" spc="-15" dirty="0">
                <a:solidFill>
                  <a:srgbClr val="292934"/>
                </a:solidFill>
                <a:latin typeface="Arial"/>
                <a:cs typeface="Arial"/>
              </a:rPr>
              <a:t>r</a:t>
            </a:r>
            <a:r>
              <a:rPr sz="1600" spc="-10" dirty="0">
                <a:solidFill>
                  <a:srgbClr val="292934"/>
                </a:solidFill>
                <a:latin typeface="Arial"/>
                <a:cs typeface="Arial"/>
              </a:rPr>
              <a:t>e</a:t>
            </a:r>
            <a:r>
              <a:rPr sz="1600" spc="-5" dirty="0">
                <a:solidFill>
                  <a:srgbClr val="292934"/>
                </a:solidFill>
                <a:latin typeface="Arial"/>
                <a:cs typeface="Arial"/>
              </a:rPr>
              <a:t>st</a:t>
            </a:r>
            <a:r>
              <a:rPr sz="1600" spc="-75" dirty="0">
                <a:solidFill>
                  <a:srgbClr val="292934"/>
                </a:solidFill>
                <a:latin typeface="Arial"/>
                <a:cs typeface="Arial"/>
              </a:rPr>
              <a:t> </a:t>
            </a:r>
            <a:r>
              <a:rPr sz="1600" spc="-15" dirty="0">
                <a:solidFill>
                  <a:srgbClr val="292934"/>
                </a:solidFill>
                <a:latin typeface="Arial"/>
                <a:cs typeface="Arial"/>
              </a:rPr>
              <a:t>AED</a:t>
            </a:r>
            <a:endParaRPr sz="1600" dirty="0">
              <a:latin typeface="Arial"/>
              <a:cs typeface="Arial"/>
            </a:endParaRPr>
          </a:p>
          <a:p>
            <a:pPr marL="1116965" marR="6350" lvl="1" indent="0">
              <a:lnSpc>
                <a:spcPct val="100000"/>
              </a:lnSpc>
              <a:buClr>
                <a:srgbClr val="292934"/>
              </a:buClr>
              <a:buFont typeface="Arial"/>
              <a:buChar char="•"/>
              <a:tabLst>
                <a:tab pos="1245235" algn="l"/>
              </a:tabLst>
            </a:pPr>
            <a:r>
              <a:rPr sz="1600" spc="-15" dirty="0" smtClean="0">
                <a:solidFill>
                  <a:srgbClr val="292934"/>
                </a:solidFill>
                <a:latin typeface="Arial"/>
                <a:cs typeface="Arial"/>
              </a:rPr>
              <a:t>D</a:t>
            </a:r>
            <a:r>
              <a:rPr sz="1600" dirty="0" smtClean="0">
                <a:solidFill>
                  <a:srgbClr val="292934"/>
                </a:solidFill>
                <a:latin typeface="Arial"/>
                <a:cs typeface="Arial"/>
              </a:rPr>
              <a:t>i</a:t>
            </a:r>
            <a:r>
              <a:rPr sz="1600" spc="-15" dirty="0" smtClean="0">
                <a:solidFill>
                  <a:srgbClr val="292934"/>
                </a:solidFill>
                <a:latin typeface="Arial"/>
                <a:cs typeface="Arial"/>
              </a:rPr>
              <a:t>r</a:t>
            </a:r>
            <a:r>
              <a:rPr sz="1600" spc="-10" dirty="0" smtClean="0">
                <a:solidFill>
                  <a:srgbClr val="292934"/>
                </a:solidFill>
                <a:latin typeface="Arial"/>
                <a:cs typeface="Arial"/>
              </a:rPr>
              <a:t>e</a:t>
            </a:r>
            <a:r>
              <a:rPr sz="1600" spc="-5" dirty="0" smtClean="0">
                <a:solidFill>
                  <a:srgbClr val="292934"/>
                </a:solidFill>
                <a:latin typeface="Arial"/>
                <a:cs typeface="Arial"/>
              </a:rPr>
              <a:t>ct</a:t>
            </a:r>
            <a:r>
              <a:rPr sz="1600" spc="10" dirty="0" smtClean="0">
                <a:solidFill>
                  <a:srgbClr val="292934"/>
                </a:solidFill>
                <a:latin typeface="Arial"/>
                <a:cs typeface="Arial"/>
              </a:rPr>
              <a:t> </a:t>
            </a:r>
            <a:r>
              <a:rPr sz="1600" spc="-10" dirty="0">
                <a:solidFill>
                  <a:srgbClr val="292934"/>
                </a:solidFill>
                <a:latin typeface="Arial"/>
                <a:cs typeface="Arial"/>
              </a:rPr>
              <a:t>nea</a:t>
            </a:r>
            <a:r>
              <a:rPr sz="1600" spc="-15" dirty="0">
                <a:solidFill>
                  <a:srgbClr val="292934"/>
                </a:solidFill>
                <a:latin typeface="Arial"/>
                <a:cs typeface="Arial"/>
              </a:rPr>
              <a:t>r</a:t>
            </a:r>
            <a:r>
              <a:rPr sz="1600" spc="-10" dirty="0">
                <a:solidFill>
                  <a:srgbClr val="292934"/>
                </a:solidFill>
                <a:latin typeface="Arial"/>
                <a:cs typeface="Arial"/>
              </a:rPr>
              <a:t>by</a:t>
            </a:r>
            <a:r>
              <a:rPr sz="1600" spc="15" dirty="0">
                <a:solidFill>
                  <a:srgbClr val="292934"/>
                </a:solidFill>
                <a:latin typeface="Arial"/>
                <a:cs typeface="Arial"/>
              </a:rPr>
              <a:t> </a:t>
            </a:r>
            <a:r>
              <a:rPr sz="1600" spc="-10" dirty="0">
                <a:solidFill>
                  <a:srgbClr val="292934"/>
                </a:solidFill>
                <a:latin typeface="Arial"/>
                <a:cs typeface="Arial"/>
              </a:rPr>
              <a:t>pe</a:t>
            </a:r>
            <a:r>
              <a:rPr sz="1600" spc="-15" dirty="0">
                <a:solidFill>
                  <a:srgbClr val="292934"/>
                </a:solidFill>
                <a:latin typeface="Arial"/>
                <a:cs typeface="Arial"/>
              </a:rPr>
              <a:t>r</a:t>
            </a:r>
            <a:r>
              <a:rPr sz="1600" spc="-5" dirty="0">
                <a:solidFill>
                  <a:srgbClr val="292934"/>
                </a:solidFill>
                <a:latin typeface="Arial"/>
                <a:cs typeface="Arial"/>
              </a:rPr>
              <a:t>s</a:t>
            </a:r>
            <a:r>
              <a:rPr sz="1600" spc="-10" dirty="0">
                <a:solidFill>
                  <a:srgbClr val="292934"/>
                </a:solidFill>
                <a:latin typeface="Arial"/>
                <a:cs typeface="Arial"/>
              </a:rPr>
              <a:t>on</a:t>
            </a:r>
            <a:r>
              <a:rPr sz="1600" spc="10" dirty="0">
                <a:solidFill>
                  <a:srgbClr val="292934"/>
                </a:solidFill>
                <a:latin typeface="Arial"/>
                <a:cs typeface="Arial"/>
              </a:rPr>
              <a:t> </a:t>
            </a:r>
            <a:r>
              <a:rPr sz="1600" spc="-10" dirty="0">
                <a:solidFill>
                  <a:srgbClr val="292934"/>
                </a:solidFill>
                <a:latin typeface="Arial"/>
                <a:cs typeface="Arial"/>
              </a:rPr>
              <a:t>to</a:t>
            </a:r>
            <a:r>
              <a:rPr sz="1600" spc="-5" dirty="0">
                <a:solidFill>
                  <a:srgbClr val="292934"/>
                </a:solidFill>
                <a:latin typeface="Arial"/>
                <a:cs typeface="Arial"/>
              </a:rPr>
              <a:t> s</a:t>
            </a:r>
            <a:r>
              <a:rPr sz="1600" spc="-15" dirty="0">
                <a:solidFill>
                  <a:srgbClr val="292934"/>
                </a:solidFill>
                <a:latin typeface="Arial"/>
                <a:cs typeface="Arial"/>
              </a:rPr>
              <a:t>ummon</a:t>
            </a:r>
            <a:r>
              <a:rPr sz="1600" spc="10" dirty="0">
                <a:solidFill>
                  <a:srgbClr val="292934"/>
                </a:solidFill>
                <a:latin typeface="Arial"/>
                <a:cs typeface="Arial"/>
              </a:rPr>
              <a:t> </a:t>
            </a:r>
            <a:r>
              <a:rPr sz="1600" spc="-10" dirty="0">
                <a:solidFill>
                  <a:srgbClr val="292934"/>
                </a:solidFill>
                <a:latin typeface="Arial"/>
                <a:cs typeface="Arial"/>
              </a:rPr>
              <a:t>an</a:t>
            </a:r>
            <a:r>
              <a:rPr sz="1600" spc="-85" dirty="0">
                <a:solidFill>
                  <a:srgbClr val="292934"/>
                </a:solidFill>
                <a:latin typeface="Arial"/>
                <a:cs typeface="Arial"/>
              </a:rPr>
              <a:t> </a:t>
            </a:r>
            <a:r>
              <a:rPr sz="1600" spc="-10" dirty="0">
                <a:solidFill>
                  <a:srgbClr val="292934"/>
                </a:solidFill>
                <a:latin typeface="Arial"/>
                <a:cs typeface="Arial"/>
              </a:rPr>
              <a:t>AED- CPR</a:t>
            </a:r>
            <a:r>
              <a:rPr sz="1600" spc="-5" dirty="0">
                <a:solidFill>
                  <a:srgbClr val="292934"/>
                </a:solidFill>
                <a:latin typeface="Arial"/>
                <a:cs typeface="Arial"/>
              </a:rPr>
              <a:t> t</a:t>
            </a:r>
            <a:r>
              <a:rPr sz="1600" spc="-15" dirty="0">
                <a:solidFill>
                  <a:srgbClr val="292934"/>
                </a:solidFill>
                <a:latin typeface="Arial"/>
                <a:cs typeface="Arial"/>
              </a:rPr>
              <a:t>r</a:t>
            </a:r>
            <a:r>
              <a:rPr sz="1600" spc="-10" dirty="0">
                <a:solidFill>
                  <a:srgbClr val="292934"/>
                </a:solidFill>
                <a:latin typeface="Arial"/>
                <a:cs typeface="Arial"/>
              </a:rPr>
              <a:t>a</a:t>
            </a:r>
            <a:r>
              <a:rPr sz="1600" dirty="0">
                <a:solidFill>
                  <a:srgbClr val="292934"/>
                </a:solidFill>
                <a:latin typeface="Arial"/>
                <a:cs typeface="Arial"/>
              </a:rPr>
              <a:t>i</a:t>
            </a:r>
            <a:r>
              <a:rPr sz="1600" spc="-10" dirty="0">
                <a:solidFill>
                  <a:srgbClr val="292934"/>
                </a:solidFill>
                <a:latin typeface="Arial"/>
                <a:cs typeface="Arial"/>
              </a:rPr>
              <a:t>ned</a:t>
            </a:r>
            <a:r>
              <a:rPr sz="1600" spc="-5" dirty="0">
                <a:solidFill>
                  <a:srgbClr val="292934"/>
                </a:solidFill>
                <a:latin typeface="Arial"/>
                <a:cs typeface="Arial"/>
              </a:rPr>
              <a:t> s</a:t>
            </a:r>
            <a:r>
              <a:rPr sz="1600" spc="-10" dirty="0">
                <a:solidFill>
                  <a:srgbClr val="292934"/>
                </a:solidFill>
                <a:latin typeface="Arial"/>
                <a:cs typeface="Arial"/>
              </a:rPr>
              <a:t>ta</a:t>
            </a:r>
            <a:r>
              <a:rPr sz="1600" spc="-30" dirty="0">
                <a:solidFill>
                  <a:srgbClr val="292934"/>
                </a:solidFill>
                <a:latin typeface="Arial"/>
                <a:cs typeface="Arial"/>
              </a:rPr>
              <a:t>f</a:t>
            </a:r>
            <a:r>
              <a:rPr sz="1600" spc="-5" dirty="0">
                <a:solidFill>
                  <a:srgbClr val="292934"/>
                </a:solidFill>
                <a:latin typeface="Arial"/>
                <a:cs typeface="Arial"/>
              </a:rPr>
              <a:t>f</a:t>
            </a:r>
            <a:r>
              <a:rPr sz="1600" spc="20" dirty="0">
                <a:solidFill>
                  <a:srgbClr val="292934"/>
                </a:solidFill>
                <a:latin typeface="Arial"/>
                <a:cs typeface="Arial"/>
              </a:rPr>
              <a:t> </a:t>
            </a:r>
            <a:r>
              <a:rPr sz="1600" spc="-15" dirty="0">
                <a:solidFill>
                  <a:srgbClr val="292934"/>
                </a:solidFill>
                <a:latin typeface="Arial"/>
                <a:cs typeface="Arial"/>
              </a:rPr>
              <a:t>membe</a:t>
            </a:r>
            <a:r>
              <a:rPr sz="1600" spc="-100" dirty="0">
                <a:solidFill>
                  <a:srgbClr val="292934"/>
                </a:solidFill>
                <a:latin typeface="Arial"/>
                <a:cs typeface="Arial"/>
              </a:rPr>
              <a:t>r</a:t>
            </a:r>
            <a:r>
              <a:rPr sz="1600" spc="-5" dirty="0">
                <a:solidFill>
                  <a:srgbClr val="292934"/>
                </a:solidFill>
                <a:latin typeface="Arial"/>
                <a:cs typeface="Arial"/>
              </a:rPr>
              <a:t>,</a:t>
            </a:r>
            <a:r>
              <a:rPr sz="1600" spc="20" dirty="0">
                <a:solidFill>
                  <a:srgbClr val="292934"/>
                </a:solidFill>
                <a:latin typeface="Arial"/>
                <a:cs typeface="Arial"/>
              </a:rPr>
              <a:t> </a:t>
            </a:r>
            <a:r>
              <a:rPr sz="1600" dirty="0">
                <a:solidFill>
                  <a:srgbClr val="292934"/>
                </a:solidFill>
                <a:latin typeface="Arial"/>
                <a:cs typeface="Arial"/>
              </a:rPr>
              <a:t>i</a:t>
            </a:r>
            <a:r>
              <a:rPr sz="1600" spc="-5" dirty="0">
                <a:solidFill>
                  <a:srgbClr val="292934"/>
                </a:solidFill>
                <a:latin typeface="Arial"/>
                <a:cs typeface="Arial"/>
              </a:rPr>
              <a:t>f </a:t>
            </a:r>
            <a:r>
              <a:rPr sz="1600" spc="-10" dirty="0">
                <a:solidFill>
                  <a:srgbClr val="292934"/>
                </a:solidFill>
                <a:latin typeface="Arial"/>
                <a:cs typeface="Arial"/>
              </a:rPr>
              <a:t>po</a:t>
            </a:r>
            <a:r>
              <a:rPr sz="1600" spc="-5" dirty="0">
                <a:solidFill>
                  <a:srgbClr val="292934"/>
                </a:solidFill>
                <a:latin typeface="Arial"/>
                <a:cs typeface="Arial"/>
              </a:rPr>
              <a:t>ss</a:t>
            </a:r>
            <a:r>
              <a:rPr sz="1600" dirty="0">
                <a:solidFill>
                  <a:srgbClr val="292934"/>
                </a:solidFill>
                <a:latin typeface="Arial"/>
                <a:cs typeface="Arial"/>
              </a:rPr>
              <a:t>i</a:t>
            </a:r>
            <a:r>
              <a:rPr sz="1600" spc="-10" dirty="0">
                <a:solidFill>
                  <a:srgbClr val="292934"/>
                </a:solidFill>
                <a:latin typeface="Arial"/>
                <a:cs typeface="Arial"/>
              </a:rPr>
              <a:t>b</a:t>
            </a:r>
            <a:r>
              <a:rPr sz="1600" dirty="0">
                <a:solidFill>
                  <a:srgbClr val="292934"/>
                </a:solidFill>
                <a:latin typeface="Arial"/>
                <a:cs typeface="Arial"/>
              </a:rPr>
              <a:t>l</a:t>
            </a:r>
            <a:r>
              <a:rPr sz="1600" spc="-10" dirty="0">
                <a:solidFill>
                  <a:srgbClr val="292934"/>
                </a:solidFill>
                <a:latin typeface="Arial"/>
                <a:cs typeface="Arial"/>
              </a:rPr>
              <a:t>e</a:t>
            </a:r>
            <a:endParaRPr sz="1600" dirty="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3490" y="113055"/>
            <a:ext cx="7649895" cy="6668744"/>
          </a:xfrm>
          <a:custGeom>
            <a:avLst/>
            <a:gdLst/>
            <a:ahLst/>
            <a:cxnLst/>
            <a:rect l="l" t="t" r="r" b="b"/>
            <a:pathLst>
              <a:path w="7649895" h="6668744">
                <a:moveTo>
                  <a:pt x="0" y="0"/>
                </a:moveTo>
                <a:lnTo>
                  <a:pt x="7649895" y="0"/>
                </a:lnTo>
                <a:lnTo>
                  <a:pt x="7649895" y="6668744"/>
                </a:lnTo>
                <a:lnTo>
                  <a:pt x="0" y="6668744"/>
                </a:lnTo>
                <a:lnTo>
                  <a:pt x="0" y="0"/>
                </a:lnTo>
                <a:close/>
              </a:path>
            </a:pathLst>
          </a:custGeom>
          <a:solidFill>
            <a:srgbClr val="808DA0"/>
          </a:solidFill>
        </p:spPr>
        <p:txBody>
          <a:bodyPr wrap="square" lIns="0" tIns="0" rIns="0" bIns="0" rtlCol="0">
            <a:spAutoFit/>
          </a:bodyPr>
          <a:lstStyle/>
          <a:p>
            <a:endParaRPr/>
          </a:p>
        </p:txBody>
      </p:sp>
      <p:sp>
        <p:nvSpPr>
          <p:cNvPr id="3" name="object 3"/>
          <p:cNvSpPr/>
          <p:nvPr/>
        </p:nvSpPr>
        <p:spPr>
          <a:xfrm>
            <a:off x="228600" y="113055"/>
            <a:ext cx="459917" cy="6668744"/>
          </a:xfrm>
          <a:custGeom>
            <a:avLst/>
            <a:gdLst/>
            <a:ahLst/>
            <a:cxnLst/>
            <a:rect l="l" t="t" r="r" b="b"/>
            <a:pathLst>
              <a:path w="459917" h="6668744">
                <a:moveTo>
                  <a:pt x="0" y="0"/>
                </a:moveTo>
                <a:lnTo>
                  <a:pt x="459917" y="0"/>
                </a:lnTo>
                <a:lnTo>
                  <a:pt x="459917" y="6668744"/>
                </a:lnTo>
                <a:lnTo>
                  <a:pt x="0" y="6668744"/>
                </a:lnTo>
                <a:lnTo>
                  <a:pt x="0" y="0"/>
                </a:lnTo>
                <a:close/>
              </a:path>
            </a:pathLst>
          </a:custGeom>
          <a:solidFill>
            <a:srgbClr val="93A299"/>
          </a:solidFill>
        </p:spPr>
        <p:txBody>
          <a:bodyPr wrap="square" lIns="0" tIns="0" rIns="0" bIns="0" rtlCol="0">
            <a:spAutoFit/>
          </a:bodyPr>
          <a:lstStyle/>
          <a:p>
            <a:endParaRPr/>
          </a:p>
        </p:txBody>
      </p:sp>
      <p:sp>
        <p:nvSpPr>
          <p:cNvPr id="4" name="object 4"/>
          <p:cNvSpPr/>
          <p:nvPr/>
        </p:nvSpPr>
        <p:spPr>
          <a:xfrm>
            <a:off x="391810"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 name="object 5"/>
          <p:cNvSpPr/>
          <p:nvPr/>
        </p:nvSpPr>
        <p:spPr>
          <a:xfrm>
            <a:off x="391810"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 name="object 6"/>
          <p:cNvSpPr/>
          <p:nvPr/>
        </p:nvSpPr>
        <p:spPr>
          <a:xfrm>
            <a:off x="892911"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 name="object 7"/>
          <p:cNvSpPr/>
          <p:nvPr/>
        </p:nvSpPr>
        <p:spPr>
          <a:xfrm>
            <a:off x="892911"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 name="object 8"/>
          <p:cNvSpPr/>
          <p:nvPr/>
        </p:nvSpPr>
        <p:spPr>
          <a:xfrm>
            <a:off x="454738" y="57296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 name="object 9"/>
          <p:cNvSpPr/>
          <p:nvPr/>
        </p:nvSpPr>
        <p:spPr>
          <a:xfrm>
            <a:off x="454738" y="5729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 name="object 10"/>
          <p:cNvSpPr/>
          <p:nvPr/>
        </p:nvSpPr>
        <p:spPr>
          <a:xfrm>
            <a:off x="391810"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1" name="object 11"/>
          <p:cNvSpPr/>
          <p:nvPr/>
        </p:nvSpPr>
        <p:spPr>
          <a:xfrm>
            <a:off x="391810"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2" name="object 12"/>
          <p:cNvSpPr/>
          <p:nvPr/>
        </p:nvSpPr>
        <p:spPr>
          <a:xfrm>
            <a:off x="892911"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3" name="object 13"/>
          <p:cNvSpPr/>
          <p:nvPr/>
        </p:nvSpPr>
        <p:spPr>
          <a:xfrm>
            <a:off x="892911"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4" name="object 14"/>
          <p:cNvSpPr/>
          <p:nvPr/>
        </p:nvSpPr>
        <p:spPr>
          <a:xfrm>
            <a:off x="454738" y="9572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15" name="object 15"/>
          <p:cNvSpPr/>
          <p:nvPr/>
        </p:nvSpPr>
        <p:spPr>
          <a:xfrm>
            <a:off x="454738" y="9572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6" name="object 16"/>
          <p:cNvSpPr/>
          <p:nvPr/>
        </p:nvSpPr>
        <p:spPr>
          <a:xfrm>
            <a:off x="391810"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7" name="object 17"/>
          <p:cNvSpPr/>
          <p:nvPr/>
        </p:nvSpPr>
        <p:spPr>
          <a:xfrm>
            <a:off x="391810"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8" name="object 18"/>
          <p:cNvSpPr/>
          <p:nvPr/>
        </p:nvSpPr>
        <p:spPr>
          <a:xfrm>
            <a:off x="892911"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9" name="object 19"/>
          <p:cNvSpPr/>
          <p:nvPr/>
        </p:nvSpPr>
        <p:spPr>
          <a:xfrm>
            <a:off x="892911"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0" name="object 20"/>
          <p:cNvSpPr/>
          <p:nvPr/>
        </p:nvSpPr>
        <p:spPr>
          <a:xfrm>
            <a:off x="454738" y="13414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1" name="object 21"/>
          <p:cNvSpPr/>
          <p:nvPr/>
        </p:nvSpPr>
        <p:spPr>
          <a:xfrm>
            <a:off x="454738" y="134148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2" name="object 22"/>
          <p:cNvSpPr/>
          <p:nvPr/>
        </p:nvSpPr>
        <p:spPr>
          <a:xfrm>
            <a:off x="391810"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3" name="object 23"/>
          <p:cNvSpPr/>
          <p:nvPr/>
        </p:nvSpPr>
        <p:spPr>
          <a:xfrm>
            <a:off x="391810"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4" name="object 24"/>
          <p:cNvSpPr/>
          <p:nvPr/>
        </p:nvSpPr>
        <p:spPr>
          <a:xfrm>
            <a:off x="892911"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5" name="object 25"/>
          <p:cNvSpPr/>
          <p:nvPr/>
        </p:nvSpPr>
        <p:spPr>
          <a:xfrm>
            <a:off x="892911"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6" name="object 26"/>
          <p:cNvSpPr/>
          <p:nvPr/>
        </p:nvSpPr>
        <p:spPr>
          <a:xfrm>
            <a:off x="454738" y="172573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7" name="object 27"/>
          <p:cNvSpPr/>
          <p:nvPr/>
        </p:nvSpPr>
        <p:spPr>
          <a:xfrm>
            <a:off x="454738" y="172573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8" name="object 28"/>
          <p:cNvSpPr/>
          <p:nvPr/>
        </p:nvSpPr>
        <p:spPr>
          <a:xfrm>
            <a:off x="391810"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9" name="object 29"/>
          <p:cNvSpPr/>
          <p:nvPr/>
        </p:nvSpPr>
        <p:spPr>
          <a:xfrm>
            <a:off x="391810"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0" name="object 30"/>
          <p:cNvSpPr/>
          <p:nvPr/>
        </p:nvSpPr>
        <p:spPr>
          <a:xfrm>
            <a:off x="892911"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1" name="object 31"/>
          <p:cNvSpPr/>
          <p:nvPr/>
        </p:nvSpPr>
        <p:spPr>
          <a:xfrm>
            <a:off x="892911"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2" name="object 32"/>
          <p:cNvSpPr/>
          <p:nvPr/>
        </p:nvSpPr>
        <p:spPr>
          <a:xfrm>
            <a:off x="454738" y="21099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3" name="object 33"/>
          <p:cNvSpPr/>
          <p:nvPr/>
        </p:nvSpPr>
        <p:spPr>
          <a:xfrm>
            <a:off x="454738" y="21099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34" name="object 34"/>
          <p:cNvSpPr/>
          <p:nvPr/>
        </p:nvSpPr>
        <p:spPr>
          <a:xfrm>
            <a:off x="391810"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5" name="object 35"/>
          <p:cNvSpPr/>
          <p:nvPr/>
        </p:nvSpPr>
        <p:spPr>
          <a:xfrm>
            <a:off x="391810"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6" name="object 36"/>
          <p:cNvSpPr/>
          <p:nvPr/>
        </p:nvSpPr>
        <p:spPr>
          <a:xfrm>
            <a:off x="892911"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7" name="object 37"/>
          <p:cNvSpPr/>
          <p:nvPr/>
        </p:nvSpPr>
        <p:spPr>
          <a:xfrm>
            <a:off x="892911"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8" name="object 38"/>
          <p:cNvSpPr/>
          <p:nvPr/>
        </p:nvSpPr>
        <p:spPr>
          <a:xfrm>
            <a:off x="454738" y="24942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9" name="object 39"/>
          <p:cNvSpPr/>
          <p:nvPr/>
        </p:nvSpPr>
        <p:spPr>
          <a:xfrm>
            <a:off x="454738" y="24942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0" name="object 40"/>
          <p:cNvSpPr/>
          <p:nvPr/>
        </p:nvSpPr>
        <p:spPr>
          <a:xfrm>
            <a:off x="391810"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1" name="object 41"/>
          <p:cNvSpPr/>
          <p:nvPr/>
        </p:nvSpPr>
        <p:spPr>
          <a:xfrm>
            <a:off x="391810"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2" name="object 42"/>
          <p:cNvSpPr/>
          <p:nvPr/>
        </p:nvSpPr>
        <p:spPr>
          <a:xfrm>
            <a:off x="892911"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3" name="object 43"/>
          <p:cNvSpPr/>
          <p:nvPr/>
        </p:nvSpPr>
        <p:spPr>
          <a:xfrm>
            <a:off x="892911"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4" name="object 44"/>
          <p:cNvSpPr/>
          <p:nvPr/>
        </p:nvSpPr>
        <p:spPr>
          <a:xfrm>
            <a:off x="454738" y="2878510"/>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45" name="object 45"/>
          <p:cNvSpPr/>
          <p:nvPr/>
        </p:nvSpPr>
        <p:spPr>
          <a:xfrm>
            <a:off x="454738" y="2878510"/>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6" name="object 46"/>
          <p:cNvSpPr/>
          <p:nvPr/>
        </p:nvSpPr>
        <p:spPr>
          <a:xfrm>
            <a:off x="391810"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7" name="object 47"/>
          <p:cNvSpPr/>
          <p:nvPr/>
        </p:nvSpPr>
        <p:spPr>
          <a:xfrm>
            <a:off x="391810"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8" name="object 48"/>
          <p:cNvSpPr/>
          <p:nvPr/>
        </p:nvSpPr>
        <p:spPr>
          <a:xfrm>
            <a:off x="892911"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9" name="object 49"/>
          <p:cNvSpPr/>
          <p:nvPr/>
        </p:nvSpPr>
        <p:spPr>
          <a:xfrm>
            <a:off x="892911"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0" name="object 50"/>
          <p:cNvSpPr/>
          <p:nvPr/>
        </p:nvSpPr>
        <p:spPr>
          <a:xfrm>
            <a:off x="454738" y="3262767"/>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1" name="object 51"/>
          <p:cNvSpPr/>
          <p:nvPr/>
        </p:nvSpPr>
        <p:spPr>
          <a:xfrm>
            <a:off x="454738" y="326276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2" name="object 52"/>
          <p:cNvSpPr/>
          <p:nvPr/>
        </p:nvSpPr>
        <p:spPr>
          <a:xfrm>
            <a:off x="391810"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3" name="object 53"/>
          <p:cNvSpPr/>
          <p:nvPr/>
        </p:nvSpPr>
        <p:spPr>
          <a:xfrm>
            <a:off x="391810"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4" name="object 54"/>
          <p:cNvSpPr/>
          <p:nvPr/>
        </p:nvSpPr>
        <p:spPr>
          <a:xfrm>
            <a:off x="892911"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5" name="object 55"/>
          <p:cNvSpPr/>
          <p:nvPr/>
        </p:nvSpPr>
        <p:spPr>
          <a:xfrm>
            <a:off x="892911"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6" name="object 56"/>
          <p:cNvSpPr/>
          <p:nvPr/>
        </p:nvSpPr>
        <p:spPr>
          <a:xfrm>
            <a:off x="454738" y="36470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7" name="object 57"/>
          <p:cNvSpPr/>
          <p:nvPr/>
        </p:nvSpPr>
        <p:spPr>
          <a:xfrm>
            <a:off x="454738" y="36470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8" name="object 58"/>
          <p:cNvSpPr/>
          <p:nvPr/>
        </p:nvSpPr>
        <p:spPr>
          <a:xfrm>
            <a:off x="391810"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9" name="object 59"/>
          <p:cNvSpPr/>
          <p:nvPr/>
        </p:nvSpPr>
        <p:spPr>
          <a:xfrm>
            <a:off x="391810"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0" name="object 60"/>
          <p:cNvSpPr/>
          <p:nvPr/>
        </p:nvSpPr>
        <p:spPr>
          <a:xfrm>
            <a:off x="892911"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1" name="object 61"/>
          <p:cNvSpPr/>
          <p:nvPr/>
        </p:nvSpPr>
        <p:spPr>
          <a:xfrm>
            <a:off x="892911"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2" name="object 62"/>
          <p:cNvSpPr/>
          <p:nvPr/>
        </p:nvSpPr>
        <p:spPr>
          <a:xfrm>
            <a:off x="454738" y="40312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3" name="object 63"/>
          <p:cNvSpPr/>
          <p:nvPr/>
        </p:nvSpPr>
        <p:spPr>
          <a:xfrm>
            <a:off x="454738" y="403128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64" name="object 64"/>
          <p:cNvSpPr/>
          <p:nvPr/>
        </p:nvSpPr>
        <p:spPr>
          <a:xfrm>
            <a:off x="391810"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5" name="object 65"/>
          <p:cNvSpPr/>
          <p:nvPr/>
        </p:nvSpPr>
        <p:spPr>
          <a:xfrm>
            <a:off x="391810"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6" name="object 66"/>
          <p:cNvSpPr/>
          <p:nvPr/>
        </p:nvSpPr>
        <p:spPr>
          <a:xfrm>
            <a:off x="892911"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7" name="object 67"/>
          <p:cNvSpPr/>
          <p:nvPr/>
        </p:nvSpPr>
        <p:spPr>
          <a:xfrm>
            <a:off x="892911"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8" name="object 68"/>
          <p:cNvSpPr/>
          <p:nvPr/>
        </p:nvSpPr>
        <p:spPr>
          <a:xfrm>
            <a:off x="454738" y="441553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9" name="object 69"/>
          <p:cNvSpPr/>
          <p:nvPr/>
        </p:nvSpPr>
        <p:spPr>
          <a:xfrm>
            <a:off x="454738" y="441553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0" name="object 70"/>
          <p:cNvSpPr/>
          <p:nvPr/>
        </p:nvSpPr>
        <p:spPr>
          <a:xfrm>
            <a:off x="391810"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1" name="object 71"/>
          <p:cNvSpPr/>
          <p:nvPr/>
        </p:nvSpPr>
        <p:spPr>
          <a:xfrm>
            <a:off x="391810"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2" name="object 72"/>
          <p:cNvSpPr/>
          <p:nvPr/>
        </p:nvSpPr>
        <p:spPr>
          <a:xfrm>
            <a:off x="892911"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3" name="object 73"/>
          <p:cNvSpPr/>
          <p:nvPr/>
        </p:nvSpPr>
        <p:spPr>
          <a:xfrm>
            <a:off x="892911"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4" name="object 74"/>
          <p:cNvSpPr/>
          <p:nvPr/>
        </p:nvSpPr>
        <p:spPr>
          <a:xfrm>
            <a:off x="454738" y="47997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75" name="object 75"/>
          <p:cNvSpPr/>
          <p:nvPr/>
        </p:nvSpPr>
        <p:spPr>
          <a:xfrm>
            <a:off x="454738" y="47997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6" name="object 76"/>
          <p:cNvSpPr/>
          <p:nvPr/>
        </p:nvSpPr>
        <p:spPr>
          <a:xfrm>
            <a:off x="391810"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7" name="object 77"/>
          <p:cNvSpPr/>
          <p:nvPr/>
        </p:nvSpPr>
        <p:spPr>
          <a:xfrm>
            <a:off x="391810"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8" name="object 78"/>
          <p:cNvSpPr/>
          <p:nvPr/>
        </p:nvSpPr>
        <p:spPr>
          <a:xfrm>
            <a:off x="892911"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9" name="object 79"/>
          <p:cNvSpPr/>
          <p:nvPr/>
        </p:nvSpPr>
        <p:spPr>
          <a:xfrm>
            <a:off x="892911"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0" name="object 80"/>
          <p:cNvSpPr/>
          <p:nvPr/>
        </p:nvSpPr>
        <p:spPr>
          <a:xfrm>
            <a:off x="454738" y="51840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1" name="object 81"/>
          <p:cNvSpPr/>
          <p:nvPr/>
        </p:nvSpPr>
        <p:spPr>
          <a:xfrm>
            <a:off x="454738" y="51840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2" name="object 82"/>
          <p:cNvSpPr/>
          <p:nvPr/>
        </p:nvSpPr>
        <p:spPr>
          <a:xfrm>
            <a:off x="391810"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3" name="object 83"/>
          <p:cNvSpPr/>
          <p:nvPr/>
        </p:nvSpPr>
        <p:spPr>
          <a:xfrm>
            <a:off x="391810"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4" name="object 84"/>
          <p:cNvSpPr/>
          <p:nvPr/>
        </p:nvSpPr>
        <p:spPr>
          <a:xfrm>
            <a:off x="892911"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5" name="object 85"/>
          <p:cNvSpPr/>
          <p:nvPr/>
        </p:nvSpPr>
        <p:spPr>
          <a:xfrm>
            <a:off x="892911"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6" name="object 86"/>
          <p:cNvSpPr/>
          <p:nvPr/>
        </p:nvSpPr>
        <p:spPr>
          <a:xfrm>
            <a:off x="454738" y="556830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7" name="object 87"/>
          <p:cNvSpPr/>
          <p:nvPr/>
        </p:nvSpPr>
        <p:spPr>
          <a:xfrm>
            <a:off x="454738" y="556830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8" name="object 88"/>
          <p:cNvSpPr/>
          <p:nvPr/>
        </p:nvSpPr>
        <p:spPr>
          <a:xfrm>
            <a:off x="391810"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9" name="object 89"/>
          <p:cNvSpPr/>
          <p:nvPr/>
        </p:nvSpPr>
        <p:spPr>
          <a:xfrm>
            <a:off x="391810"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0" name="object 90"/>
          <p:cNvSpPr/>
          <p:nvPr/>
        </p:nvSpPr>
        <p:spPr>
          <a:xfrm>
            <a:off x="892911"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1" name="object 91"/>
          <p:cNvSpPr/>
          <p:nvPr/>
        </p:nvSpPr>
        <p:spPr>
          <a:xfrm>
            <a:off x="892911"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2" name="object 92"/>
          <p:cNvSpPr/>
          <p:nvPr/>
        </p:nvSpPr>
        <p:spPr>
          <a:xfrm>
            <a:off x="454738" y="5952566"/>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93" name="object 93"/>
          <p:cNvSpPr/>
          <p:nvPr/>
        </p:nvSpPr>
        <p:spPr>
          <a:xfrm>
            <a:off x="454738" y="59525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94" name="object 94"/>
          <p:cNvSpPr/>
          <p:nvPr/>
        </p:nvSpPr>
        <p:spPr>
          <a:xfrm>
            <a:off x="391810"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5" name="object 95"/>
          <p:cNvSpPr/>
          <p:nvPr/>
        </p:nvSpPr>
        <p:spPr>
          <a:xfrm>
            <a:off x="391810"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6" name="object 96"/>
          <p:cNvSpPr/>
          <p:nvPr/>
        </p:nvSpPr>
        <p:spPr>
          <a:xfrm>
            <a:off x="892911"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7" name="object 97"/>
          <p:cNvSpPr/>
          <p:nvPr/>
        </p:nvSpPr>
        <p:spPr>
          <a:xfrm>
            <a:off x="892911"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8" name="object 98"/>
          <p:cNvSpPr/>
          <p:nvPr/>
        </p:nvSpPr>
        <p:spPr>
          <a:xfrm>
            <a:off x="454738" y="633682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9" name="object 99"/>
          <p:cNvSpPr/>
          <p:nvPr/>
        </p:nvSpPr>
        <p:spPr>
          <a:xfrm>
            <a:off x="454738" y="633682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0" name="object 100"/>
          <p:cNvSpPr/>
          <p:nvPr/>
        </p:nvSpPr>
        <p:spPr>
          <a:xfrm>
            <a:off x="8379283" y="113054"/>
            <a:ext cx="459917" cy="1333753"/>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79463D"/>
          </a:solidFill>
        </p:spPr>
        <p:txBody>
          <a:bodyPr wrap="square" lIns="0" tIns="0" rIns="0" bIns="0" rtlCol="0">
            <a:spAutoFit/>
          </a:bodyPr>
          <a:lstStyle/>
          <a:p>
            <a:endParaRPr/>
          </a:p>
        </p:txBody>
      </p:sp>
      <p:sp>
        <p:nvSpPr>
          <p:cNvPr id="101" name="object 101"/>
          <p:cNvSpPr/>
          <p:nvPr/>
        </p:nvSpPr>
        <p:spPr>
          <a:xfrm>
            <a:off x="8378952" y="112777"/>
            <a:ext cx="463295" cy="1336546"/>
          </a:xfrm>
          <a:prstGeom prst="rect">
            <a:avLst/>
          </a:prstGeom>
          <a:blipFill>
            <a:blip r:embed="rId5" cstate="print"/>
            <a:stretch>
              <a:fillRect/>
            </a:stretch>
          </a:blipFill>
        </p:spPr>
        <p:txBody>
          <a:bodyPr wrap="square" lIns="0" tIns="0" rIns="0" bIns="0" rtlCol="0">
            <a:spAutoFit/>
          </a:bodyPr>
          <a:lstStyle/>
          <a:p>
            <a:endParaRPr/>
          </a:p>
        </p:txBody>
      </p:sp>
      <p:sp>
        <p:nvSpPr>
          <p:cNvPr id="102" name="object 102"/>
          <p:cNvSpPr/>
          <p:nvPr/>
        </p:nvSpPr>
        <p:spPr>
          <a:xfrm>
            <a:off x="8379283" y="1446803"/>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808DA0"/>
          </a:solidFill>
        </p:spPr>
        <p:txBody>
          <a:bodyPr wrap="square" lIns="0" tIns="0" rIns="0" bIns="0" rtlCol="0">
            <a:spAutoFit/>
          </a:bodyPr>
          <a:lstStyle/>
          <a:p>
            <a:endParaRPr/>
          </a:p>
        </p:txBody>
      </p:sp>
      <p:sp>
        <p:nvSpPr>
          <p:cNvPr id="103" name="object 103"/>
          <p:cNvSpPr/>
          <p:nvPr/>
        </p:nvSpPr>
        <p:spPr>
          <a:xfrm>
            <a:off x="8379283" y="2780551"/>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4C5A6A"/>
          </a:solidFill>
        </p:spPr>
        <p:txBody>
          <a:bodyPr wrap="square" lIns="0" tIns="0" rIns="0" bIns="0" rtlCol="0">
            <a:spAutoFit/>
          </a:bodyPr>
          <a:lstStyle/>
          <a:p>
            <a:endParaRPr/>
          </a:p>
        </p:txBody>
      </p:sp>
      <p:sp>
        <p:nvSpPr>
          <p:cNvPr id="104" name="object 104"/>
          <p:cNvSpPr/>
          <p:nvPr/>
        </p:nvSpPr>
        <p:spPr>
          <a:xfrm>
            <a:off x="8378952" y="2781300"/>
            <a:ext cx="463295" cy="1336547"/>
          </a:xfrm>
          <a:prstGeom prst="rect">
            <a:avLst/>
          </a:prstGeom>
          <a:blipFill>
            <a:blip r:embed="rId6" cstate="print"/>
            <a:stretch>
              <a:fillRect/>
            </a:stretch>
          </a:blipFill>
        </p:spPr>
        <p:txBody>
          <a:bodyPr wrap="square" lIns="0" tIns="0" rIns="0" bIns="0" rtlCol="0">
            <a:spAutoFit/>
          </a:bodyPr>
          <a:lstStyle/>
          <a:p>
            <a:endParaRPr/>
          </a:p>
        </p:txBody>
      </p:sp>
      <p:sp>
        <p:nvSpPr>
          <p:cNvPr id="105" name="object 105"/>
          <p:cNvSpPr/>
          <p:nvPr/>
        </p:nvSpPr>
        <p:spPr>
          <a:xfrm>
            <a:off x="8379283" y="4114301"/>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AD8F67"/>
          </a:solidFill>
        </p:spPr>
        <p:txBody>
          <a:bodyPr wrap="square" lIns="0" tIns="0" rIns="0" bIns="0" rtlCol="0">
            <a:spAutoFit/>
          </a:bodyPr>
          <a:lstStyle/>
          <a:p>
            <a:endParaRPr/>
          </a:p>
        </p:txBody>
      </p:sp>
      <p:sp>
        <p:nvSpPr>
          <p:cNvPr id="106" name="object 106"/>
          <p:cNvSpPr/>
          <p:nvPr/>
        </p:nvSpPr>
        <p:spPr>
          <a:xfrm>
            <a:off x="8378952" y="4114800"/>
            <a:ext cx="463295" cy="1336547"/>
          </a:xfrm>
          <a:prstGeom prst="rect">
            <a:avLst/>
          </a:prstGeom>
          <a:blipFill>
            <a:blip r:embed="rId7" cstate="print"/>
            <a:stretch>
              <a:fillRect/>
            </a:stretch>
          </a:blipFill>
        </p:spPr>
        <p:txBody>
          <a:bodyPr wrap="square" lIns="0" tIns="0" rIns="0" bIns="0" rtlCol="0">
            <a:spAutoFit/>
          </a:bodyPr>
          <a:lstStyle/>
          <a:p>
            <a:endParaRPr/>
          </a:p>
        </p:txBody>
      </p:sp>
      <p:sp>
        <p:nvSpPr>
          <p:cNvPr id="107" name="object 107"/>
          <p:cNvSpPr/>
          <p:nvPr/>
        </p:nvSpPr>
        <p:spPr>
          <a:xfrm>
            <a:off x="8379283" y="5448051"/>
            <a:ext cx="459917" cy="1333754"/>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D2533C"/>
          </a:solidFill>
        </p:spPr>
        <p:txBody>
          <a:bodyPr wrap="square" lIns="0" tIns="0" rIns="0" bIns="0" rtlCol="0">
            <a:spAutoFit/>
          </a:bodyPr>
          <a:lstStyle/>
          <a:p>
            <a:endParaRPr/>
          </a:p>
        </p:txBody>
      </p:sp>
      <p:sp>
        <p:nvSpPr>
          <p:cNvPr id="108" name="object 108"/>
          <p:cNvSpPr/>
          <p:nvPr/>
        </p:nvSpPr>
        <p:spPr>
          <a:xfrm>
            <a:off x="8378952" y="5448300"/>
            <a:ext cx="463295" cy="1336547"/>
          </a:xfrm>
          <a:prstGeom prst="rect">
            <a:avLst/>
          </a:prstGeom>
          <a:blipFill>
            <a:blip r:embed="rId8" cstate="print"/>
            <a:stretch>
              <a:fillRect/>
            </a:stretch>
          </a:blipFill>
        </p:spPr>
        <p:txBody>
          <a:bodyPr wrap="square" lIns="0" tIns="0" rIns="0" bIns="0" rtlCol="0">
            <a:spAutoFit/>
          </a:bodyPr>
          <a:lstStyle/>
          <a:p>
            <a:endParaRPr/>
          </a:p>
        </p:txBody>
      </p:sp>
      <p:sp>
        <p:nvSpPr>
          <p:cNvPr id="109" name="object 109"/>
          <p:cNvSpPr/>
          <p:nvPr/>
        </p:nvSpPr>
        <p:spPr>
          <a:xfrm>
            <a:off x="1295400" y="304800"/>
            <a:ext cx="6934200" cy="6299187"/>
          </a:xfrm>
          <a:custGeom>
            <a:avLst/>
            <a:gdLst/>
            <a:ahLst/>
            <a:cxnLst/>
            <a:rect l="l" t="t" r="r" b="b"/>
            <a:pathLst>
              <a:path w="6934200" h="6299187">
                <a:moveTo>
                  <a:pt x="0" y="0"/>
                </a:moveTo>
                <a:lnTo>
                  <a:pt x="6934200" y="0"/>
                </a:lnTo>
                <a:lnTo>
                  <a:pt x="6934200" y="6299187"/>
                </a:lnTo>
                <a:lnTo>
                  <a:pt x="0" y="6299187"/>
                </a:lnTo>
                <a:lnTo>
                  <a:pt x="0" y="0"/>
                </a:lnTo>
                <a:close/>
              </a:path>
            </a:pathLst>
          </a:custGeom>
          <a:solidFill>
            <a:srgbClr val="FFFFFF"/>
          </a:solidFill>
        </p:spPr>
        <p:txBody>
          <a:bodyPr wrap="square" lIns="0" tIns="0" rIns="0" bIns="0" rtlCol="0">
            <a:spAutoFit/>
          </a:bodyPr>
          <a:lstStyle/>
          <a:p>
            <a:endParaRPr/>
          </a:p>
        </p:txBody>
      </p:sp>
      <p:sp>
        <p:nvSpPr>
          <p:cNvPr id="110" name="object 110"/>
          <p:cNvSpPr/>
          <p:nvPr/>
        </p:nvSpPr>
        <p:spPr>
          <a:xfrm>
            <a:off x="1295400" y="304802"/>
            <a:ext cx="6937247" cy="6301737"/>
          </a:xfrm>
          <a:prstGeom prst="rect">
            <a:avLst/>
          </a:prstGeom>
          <a:blipFill>
            <a:blip r:embed="rId9" cstate="print"/>
            <a:stretch>
              <a:fillRect/>
            </a:stretch>
          </a:blipFill>
        </p:spPr>
        <p:txBody>
          <a:bodyPr wrap="square" lIns="0" tIns="0" rIns="0" bIns="0" rtlCol="0">
            <a:spAutoFit/>
          </a:bodyPr>
          <a:lstStyle/>
          <a:p>
            <a:endParaRPr/>
          </a:p>
        </p:txBody>
      </p:sp>
      <p:sp>
        <p:nvSpPr>
          <p:cNvPr id="111" name="object 111"/>
          <p:cNvSpPr/>
          <p:nvPr/>
        </p:nvSpPr>
        <p:spPr>
          <a:xfrm>
            <a:off x="7696198" y="6096002"/>
            <a:ext cx="381000" cy="381000"/>
          </a:xfrm>
          <a:custGeom>
            <a:avLst/>
            <a:gdLst/>
            <a:ahLst/>
            <a:cxnLst/>
            <a:rect l="l" t="t" r="r" b="b"/>
            <a:pathLst>
              <a:path w="381000" h="381000">
                <a:moveTo>
                  <a:pt x="190500" y="0"/>
                </a:moveTo>
                <a:lnTo>
                  <a:pt x="0" y="0"/>
                </a:lnTo>
                <a:lnTo>
                  <a:pt x="190500" y="190499"/>
                </a:lnTo>
                <a:lnTo>
                  <a:pt x="0" y="380999"/>
                </a:lnTo>
                <a:lnTo>
                  <a:pt x="190500" y="380999"/>
                </a:lnTo>
                <a:lnTo>
                  <a:pt x="381000" y="190499"/>
                </a:lnTo>
                <a:lnTo>
                  <a:pt x="190500" y="0"/>
                </a:lnTo>
                <a:close/>
              </a:path>
            </a:pathLst>
          </a:custGeom>
          <a:solidFill>
            <a:srgbClr val="808DA0"/>
          </a:solidFill>
        </p:spPr>
        <p:txBody>
          <a:bodyPr wrap="square" lIns="0" tIns="0" rIns="0" bIns="0" rtlCol="0">
            <a:spAutoFit/>
          </a:bodyPr>
          <a:lstStyle/>
          <a:p>
            <a:endParaRPr/>
          </a:p>
        </p:txBody>
      </p:sp>
      <p:sp>
        <p:nvSpPr>
          <p:cNvPr id="112" name="object 112"/>
          <p:cNvSpPr/>
          <p:nvPr/>
        </p:nvSpPr>
        <p:spPr>
          <a:xfrm>
            <a:off x="1447798" y="6096002"/>
            <a:ext cx="381000" cy="381000"/>
          </a:xfrm>
          <a:custGeom>
            <a:avLst/>
            <a:gdLst/>
            <a:ahLst/>
            <a:cxnLst/>
            <a:rect l="l" t="t" r="r" b="b"/>
            <a:pathLst>
              <a:path w="381000" h="381000">
                <a:moveTo>
                  <a:pt x="381000" y="0"/>
                </a:moveTo>
                <a:lnTo>
                  <a:pt x="190500" y="0"/>
                </a:lnTo>
                <a:lnTo>
                  <a:pt x="0" y="190499"/>
                </a:lnTo>
                <a:lnTo>
                  <a:pt x="190500" y="380999"/>
                </a:lnTo>
                <a:lnTo>
                  <a:pt x="381000" y="380999"/>
                </a:lnTo>
                <a:lnTo>
                  <a:pt x="190500" y="190499"/>
                </a:lnTo>
                <a:lnTo>
                  <a:pt x="381000" y="0"/>
                </a:lnTo>
                <a:close/>
              </a:path>
            </a:pathLst>
          </a:custGeom>
          <a:solidFill>
            <a:srgbClr val="808DA0"/>
          </a:solidFill>
        </p:spPr>
        <p:txBody>
          <a:bodyPr wrap="square" lIns="0" tIns="0" rIns="0" bIns="0" rtlCol="0">
            <a:spAutoFit/>
          </a:bodyPr>
          <a:lstStyle/>
          <a:p>
            <a:endParaRPr/>
          </a:p>
        </p:txBody>
      </p:sp>
      <p:sp>
        <p:nvSpPr>
          <p:cNvPr id="113" name="object 113"/>
          <p:cNvSpPr txBox="1"/>
          <p:nvPr/>
        </p:nvSpPr>
        <p:spPr>
          <a:xfrm>
            <a:off x="8303707" y="1778669"/>
            <a:ext cx="377190" cy="814069"/>
          </a:xfrm>
          <a:prstGeom prst="rect">
            <a:avLst/>
          </a:prstGeom>
        </p:spPr>
        <p:txBody>
          <a:bodyPr vert="vert" wrap="square" lIns="0" tIns="0" rIns="0" bIns="0" rtlCol="0">
            <a:spAutoFit/>
          </a:bodyPr>
          <a:lstStyle/>
          <a:p>
            <a:pPr marL="12700" marR="6350" indent="167640">
              <a:lnSpc>
                <a:spcPct val="100000"/>
              </a:lnSpc>
            </a:pPr>
            <a:r>
              <a:rPr sz="1200" b="1" dirty="0">
                <a:solidFill>
                  <a:srgbClr val="FFFFFF"/>
                </a:solidFill>
                <a:latin typeface="Arial"/>
                <a:cs typeface="Arial"/>
              </a:rPr>
              <a:t>Sa</a:t>
            </a:r>
            <a:r>
              <a:rPr sz="1200" b="1" spc="-5" dirty="0">
                <a:solidFill>
                  <a:srgbClr val="FFFFFF"/>
                </a:solidFill>
                <a:latin typeface="Arial"/>
                <a:cs typeface="Arial"/>
              </a:rPr>
              <a:t>f</a:t>
            </a:r>
            <a:r>
              <a:rPr sz="1200" b="1" dirty="0">
                <a:solidFill>
                  <a:srgbClr val="FFFFFF"/>
                </a:solidFill>
                <a:latin typeface="Arial"/>
                <a:cs typeface="Arial"/>
              </a:rPr>
              <a:t>e</a:t>
            </a:r>
            <a:r>
              <a:rPr sz="1200" b="1" spc="-5" dirty="0">
                <a:solidFill>
                  <a:srgbClr val="FFFFFF"/>
                </a:solidFill>
                <a:latin typeface="Arial"/>
                <a:cs typeface="Arial"/>
              </a:rPr>
              <a:t>ty </a:t>
            </a:r>
            <a:r>
              <a:rPr sz="1200" b="1" dirty="0">
                <a:solidFill>
                  <a:srgbClr val="FFFFFF"/>
                </a:solidFill>
                <a:latin typeface="Arial"/>
                <a:cs typeface="Arial"/>
              </a:rPr>
              <a:t>E</a:t>
            </a:r>
            <a:r>
              <a:rPr sz="1200" b="1" spc="-5" dirty="0">
                <a:solidFill>
                  <a:srgbClr val="FFFFFF"/>
                </a:solidFill>
                <a:latin typeface="Arial"/>
                <a:cs typeface="Arial"/>
              </a:rPr>
              <a:t>qu</a:t>
            </a:r>
            <a:r>
              <a:rPr sz="1200" b="1" dirty="0">
                <a:solidFill>
                  <a:srgbClr val="FFFFFF"/>
                </a:solidFill>
                <a:latin typeface="Arial"/>
                <a:cs typeface="Arial"/>
              </a:rPr>
              <a:t>i</a:t>
            </a:r>
            <a:r>
              <a:rPr sz="1200" b="1" spc="-5" dirty="0">
                <a:solidFill>
                  <a:srgbClr val="FFFFFF"/>
                </a:solidFill>
                <a:latin typeface="Arial"/>
                <a:cs typeface="Arial"/>
              </a:rPr>
              <a:t>p</a:t>
            </a:r>
            <a:r>
              <a:rPr sz="1200" b="1" dirty="0">
                <a:solidFill>
                  <a:srgbClr val="FFFFFF"/>
                </a:solidFill>
                <a:latin typeface="Arial"/>
                <a:cs typeface="Arial"/>
              </a:rPr>
              <a:t>m</a:t>
            </a:r>
            <a:r>
              <a:rPr sz="1200" b="1" spc="5" dirty="0">
                <a:solidFill>
                  <a:srgbClr val="FFFFFF"/>
                </a:solidFill>
                <a:latin typeface="Arial"/>
                <a:cs typeface="Arial"/>
              </a:rPr>
              <a:t>e</a:t>
            </a:r>
            <a:r>
              <a:rPr sz="1200" b="1" spc="-5" dirty="0">
                <a:solidFill>
                  <a:srgbClr val="FFFFFF"/>
                </a:solidFill>
                <a:latin typeface="Arial"/>
                <a:cs typeface="Arial"/>
              </a:rPr>
              <a:t>nt</a:t>
            </a:r>
            <a:endParaRPr sz="1200">
              <a:latin typeface="Arial"/>
              <a:cs typeface="Arial"/>
            </a:endParaRPr>
          </a:p>
        </p:txBody>
      </p:sp>
      <p:sp>
        <p:nvSpPr>
          <p:cNvPr id="114" name="object 114"/>
          <p:cNvSpPr/>
          <p:nvPr/>
        </p:nvSpPr>
        <p:spPr>
          <a:xfrm>
            <a:off x="2575559" y="448053"/>
            <a:ext cx="4094987" cy="918971"/>
          </a:xfrm>
          <a:prstGeom prst="rect">
            <a:avLst/>
          </a:prstGeom>
          <a:blipFill>
            <a:blip r:embed="rId10" cstate="print"/>
            <a:stretch>
              <a:fillRect/>
            </a:stretch>
          </a:blipFill>
        </p:spPr>
        <p:txBody>
          <a:bodyPr wrap="square" lIns="0" tIns="0" rIns="0" bIns="0" rtlCol="0">
            <a:spAutoFit/>
          </a:bodyPr>
          <a:lstStyle/>
          <a:p>
            <a:endParaRPr/>
          </a:p>
        </p:txBody>
      </p:sp>
      <p:sp>
        <p:nvSpPr>
          <p:cNvPr id="115" name="object 115"/>
          <p:cNvSpPr/>
          <p:nvPr/>
        </p:nvSpPr>
        <p:spPr>
          <a:xfrm>
            <a:off x="4498980" y="1755787"/>
            <a:ext cx="2863221" cy="3276593"/>
          </a:xfrm>
          <a:prstGeom prst="rect">
            <a:avLst/>
          </a:prstGeom>
          <a:blipFill>
            <a:blip r:embed="rId11" cstate="print"/>
            <a:stretch>
              <a:fillRect/>
            </a:stretch>
          </a:blipFill>
        </p:spPr>
        <p:txBody>
          <a:bodyPr wrap="square" lIns="0" tIns="0" rIns="0" bIns="0" rtlCol="0">
            <a:spAutoFit/>
          </a:bodyPr>
          <a:lstStyle/>
          <a:p>
            <a:endParaRPr/>
          </a:p>
        </p:txBody>
      </p:sp>
      <p:sp>
        <p:nvSpPr>
          <p:cNvPr id="116" name="object 116"/>
          <p:cNvSpPr/>
          <p:nvPr/>
        </p:nvSpPr>
        <p:spPr>
          <a:xfrm>
            <a:off x="1638300" y="1798840"/>
            <a:ext cx="2590800" cy="3323983"/>
          </a:xfrm>
          <a:custGeom>
            <a:avLst/>
            <a:gdLst/>
            <a:ahLst/>
            <a:cxnLst/>
            <a:rect l="l" t="t" r="r" b="b"/>
            <a:pathLst>
              <a:path w="2590800" h="3323983">
                <a:moveTo>
                  <a:pt x="0" y="0"/>
                </a:moveTo>
                <a:lnTo>
                  <a:pt x="2590800" y="0"/>
                </a:lnTo>
                <a:lnTo>
                  <a:pt x="2590800" y="3323983"/>
                </a:lnTo>
                <a:lnTo>
                  <a:pt x="0" y="3323983"/>
                </a:lnTo>
                <a:lnTo>
                  <a:pt x="0" y="0"/>
                </a:lnTo>
                <a:close/>
              </a:path>
            </a:pathLst>
          </a:custGeom>
          <a:solidFill>
            <a:srgbClr val="FFFFFF"/>
          </a:solidFill>
        </p:spPr>
        <p:txBody>
          <a:bodyPr wrap="square" lIns="0" tIns="0" rIns="0" bIns="0" rtlCol="0">
            <a:spAutoFit/>
          </a:bodyPr>
          <a:lstStyle/>
          <a:p>
            <a:endParaRPr/>
          </a:p>
        </p:txBody>
      </p:sp>
      <p:sp>
        <p:nvSpPr>
          <p:cNvPr id="117" name="object 117"/>
          <p:cNvSpPr/>
          <p:nvPr/>
        </p:nvSpPr>
        <p:spPr>
          <a:xfrm>
            <a:off x="1638300" y="1798840"/>
            <a:ext cx="2590800" cy="3323983"/>
          </a:xfrm>
          <a:custGeom>
            <a:avLst/>
            <a:gdLst/>
            <a:ahLst/>
            <a:cxnLst/>
            <a:rect l="l" t="t" r="r" b="b"/>
            <a:pathLst>
              <a:path w="2590800" h="3323983">
                <a:moveTo>
                  <a:pt x="0" y="0"/>
                </a:moveTo>
                <a:lnTo>
                  <a:pt x="2590800" y="0"/>
                </a:lnTo>
                <a:lnTo>
                  <a:pt x="2590800" y="3323983"/>
                </a:lnTo>
                <a:lnTo>
                  <a:pt x="0" y="3323983"/>
                </a:lnTo>
                <a:lnTo>
                  <a:pt x="0" y="0"/>
                </a:lnTo>
                <a:close/>
              </a:path>
            </a:pathLst>
          </a:custGeom>
          <a:ln w="26428">
            <a:solidFill>
              <a:srgbClr val="808DA0"/>
            </a:solidFill>
          </a:ln>
        </p:spPr>
        <p:txBody>
          <a:bodyPr wrap="square" lIns="0" tIns="0" rIns="0" bIns="0" rtlCol="0">
            <a:spAutoFit/>
          </a:bodyPr>
          <a:lstStyle/>
          <a:p>
            <a:endParaRPr/>
          </a:p>
        </p:txBody>
      </p:sp>
      <p:sp>
        <p:nvSpPr>
          <p:cNvPr id="118" name="object 118"/>
          <p:cNvSpPr txBox="1"/>
          <p:nvPr/>
        </p:nvSpPr>
        <p:spPr>
          <a:xfrm>
            <a:off x="1717039" y="1839483"/>
            <a:ext cx="2395220" cy="2936875"/>
          </a:xfrm>
          <a:prstGeom prst="rect">
            <a:avLst/>
          </a:prstGeom>
        </p:spPr>
        <p:txBody>
          <a:bodyPr vert="horz" wrap="square" lIns="0" tIns="0" rIns="0" bIns="0" rtlCol="0">
            <a:spAutoFit/>
          </a:bodyPr>
          <a:lstStyle/>
          <a:p>
            <a:pPr marL="12700">
              <a:lnSpc>
                <a:spcPct val="100000"/>
              </a:lnSpc>
            </a:pPr>
            <a:r>
              <a:rPr sz="1600" b="1" spc="-15" dirty="0">
                <a:solidFill>
                  <a:srgbClr val="292934"/>
                </a:solidFill>
                <a:latin typeface="Arial"/>
                <a:cs typeface="Arial"/>
              </a:rPr>
              <a:t>Po</a:t>
            </a:r>
            <a:r>
              <a:rPr sz="1600" b="1" spc="-10" dirty="0">
                <a:solidFill>
                  <a:srgbClr val="292934"/>
                </a:solidFill>
                <a:latin typeface="Arial"/>
                <a:cs typeface="Arial"/>
              </a:rPr>
              <a:t>r</a:t>
            </a:r>
            <a:r>
              <a:rPr sz="1600" b="1" spc="-15" dirty="0">
                <a:solidFill>
                  <a:srgbClr val="292934"/>
                </a:solidFill>
                <a:latin typeface="Arial"/>
                <a:cs typeface="Arial"/>
              </a:rPr>
              <a:t>t</a:t>
            </a:r>
            <a:r>
              <a:rPr sz="1600" b="1" spc="-10" dirty="0">
                <a:solidFill>
                  <a:srgbClr val="292934"/>
                </a:solidFill>
                <a:latin typeface="Arial"/>
                <a:cs typeface="Arial"/>
              </a:rPr>
              <a:t>a</a:t>
            </a:r>
            <a:r>
              <a:rPr sz="1600" b="1" spc="-15" dirty="0">
                <a:solidFill>
                  <a:srgbClr val="292934"/>
                </a:solidFill>
                <a:latin typeface="Arial"/>
                <a:cs typeface="Arial"/>
              </a:rPr>
              <a:t>b</a:t>
            </a:r>
            <a:r>
              <a:rPr sz="1600" b="1" spc="-10" dirty="0">
                <a:solidFill>
                  <a:srgbClr val="292934"/>
                </a:solidFill>
                <a:latin typeface="Arial"/>
                <a:cs typeface="Arial"/>
              </a:rPr>
              <a:t>le</a:t>
            </a:r>
            <a:r>
              <a:rPr sz="1600" b="1" spc="20" dirty="0">
                <a:solidFill>
                  <a:srgbClr val="292934"/>
                </a:solidFill>
                <a:latin typeface="Arial"/>
                <a:cs typeface="Arial"/>
              </a:rPr>
              <a:t> </a:t>
            </a:r>
            <a:r>
              <a:rPr sz="1600" b="1" spc="-25" dirty="0">
                <a:solidFill>
                  <a:srgbClr val="292934"/>
                </a:solidFill>
                <a:latin typeface="Arial"/>
                <a:cs typeface="Arial"/>
              </a:rPr>
              <a:t>O</a:t>
            </a:r>
            <a:r>
              <a:rPr sz="1600" b="1" spc="-10" dirty="0">
                <a:solidFill>
                  <a:srgbClr val="292934"/>
                </a:solidFill>
                <a:latin typeface="Arial"/>
                <a:cs typeface="Arial"/>
              </a:rPr>
              <a:t>x</a:t>
            </a:r>
            <a:r>
              <a:rPr sz="1600" b="1" spc="-50" dirty="0">
                <a:solidFill>
                  <a:srgbClr val="292934"/>
                </a:solidFill>
                <a:latin typeface="Arial"/>
                <a:cs typeface="Arial"/>
              </a:rPr>
              <a:t>y</a:t>
            </a:r>
            <a:r>
              <a:rPr sz="1600" b="1" spc="-15" dirty="0">
                <a:solidFill>
                  <a:srgbClr val="292934"/>
                </a:solidFill>
                <a:latin typeface="Arial"/>
                <a:cs typeface="Arial"/>
              </a:rPr>
              <a:t>g</a:t>
            </a:r>
            <a:r>
              <a:rPr sz="1600" b="1" spc="-10" dirty="0">
                <a:solidFill>
                  <a:srgbClr val="292934"/>
                </a:solidFill>
                <a:latin typeface="Arial"/>
                <a:cs typeface="Arial"/>
              </a:rPr>
              <a:t>en</a:t>
            </a:r>
            <a:r>
              <a:rPr sz="1600" b="1" spc="55" dirty="0">
                <a:solidFill>
                  <a:srgbClr val="292934"/>
                </a:solidFill>
                <a:latin typeface="Arial"/>
                <a:cs typeface="Arial"/>
              </a:rPr>
              <a:t> </a:t>
            </a:r>
            <a:r>
              <a:rPr sz="1600" b="1" spc="-15" dirty="0">
                <a:solidFill>
                  <a:srgbClr val="292934"/>
                </a:solidFill>
                <a:latin typeface="Arial"/>
                <a:cs typeface="Arial"/>
              </a:rPr>
              <a:t>Un</a:t>
            </a:r>
            <a:r>
              <a:rPr sz="1600" b="1" spc="-5" dirty="0">
                <a:solidFill>
                  <a:srgbClr val="292934"/>
                </a:solidFill>
                <a:latin typeface="Arial"/>
                <a:cs typeface="Arial"/>
              </a:rPr>
              <a:t>it</a:t>
            </a:r>
            <a:endParaRPr sz="1600">
              <a:latin typeface="Arial"/>
              <a:cs typeface="Arial"/>
            </a:endParaRPr>
          </a:p>
          <a:p>
            <a:pPr>
              <a:lnSpc>
                <a:spcPts val="900"/>
              </a:lnSpc>
              <a:spcBef>
                <a:spcPts val="20"/>
              </a:spcBef>
            </a:pPr>
            <a:endParaRPr sz="900"/>
          </a:p>
          <a:p>
            <a:pPr>
              <a:lnSpc>
                <a:spcPts val="1000"/>
              </a:lnSpc>
            </a:pPr>
            <a:endParaRPr sz="1000"/>
          </a:p>
          <a:p>
            <a:pPr marL="12700" marR="210185" indent="-635">
              <a:lnSpc>
                <a:spcPct val="100000"/>
              </a:lnSpc>
              <a:buClr>
                <a:srgbClr val="292934"/>
              </a:buClr>
              <a:buFont typeface="Arial"/>
              <a:buChar char="•"/>
              <a:tabLst>
                <a:tab pos="129539" algn="l"/>
              </a:tabLst>
            </a:pPr>
            <a:r>
              <a:rPr sz="1600" spc="-15" dirty="0">
                <a:solidFill>
                  <a:srgbClr val="292934"/>
                </a:solidFill>
                <a:latin typeface="Arial"/>
                <a:cs typeface="Arial"/>
              </a:rPr>
              <a:t>Adm</a:t>
            </a:r>
            <a:r>
              <a:rPr sz="1600" dirty="0">
                <a:solidFill>
                  <a:srgbClr val="292934"/>
                </a:solidFill>
                <a:latin typeface="Arial"/>
                <a:cs typeface="Arial"/>
              </a:rPr>
              <a:t>i</a:t>
            </a:r>
            <a:r>
              <a:rPr sz="1600" spc="-10" dirty="0">
                <a:solidFill>
                  <a:srgbClr val="292934"/>
                </a:solidFill>
                <a:latin typeface="Arial"/>
                <a:cs typeface="Arial"/>
              </a:rPr>
              <a:t>n</a:t>
            </a:r>
            <a:r>
              <a:rPr sz="1600" dirty="0">
                <a:solidFill>
                  <a:srgbClr val="292934"/>
                </a:solidFill>
                <a:latin typeface="Arial"/>
                <a:cs typeface="Arial"/>
              </a:rPr>
              <a:t>i</a:t>
            </a:r>
            <a:r>
              <a:rPr sz="1600" spc="-5" dirty="0">
                <a:solidFill>
                  <a:srgbClr val="292934"/>
                </a:solidFill>
                <a:latin typeface="Arial"/>
                <a:cs typeface="Arial"/>
              </a:rPr>
              <a:t>s</a:t>
            </a:r>
            <a:r>
              <a:rPr sz="1600" spc="-10" dirty="0">
                <a:solidFill>
                  <a:srgbClr val="292934"/>
                </a:solidFill>
                <a:latin typeface="Arial"/>
                <a:cs typeface="Arial"/>
              </a:rPr>
              <a:t>ter</a:t>
            </a:r>
            <a:r>
              <a:rPr sz="1600" spc="-5" dirty="0">
                <a:solidFill>
                  <a:srgbClr val="292934"/>
                </a:solidFill>
                <a:latin typeface="Arial"/>
                <a:cs typeface="Arial"/>
              </a:rPr>
              <a:t> </a:t>
            </a:r>
            <a:r>
              <a:rPr sz="1600" spc="-25" dirty="0">
                <a:solidFill>
                  <a:srgbClr val="292934"/>
                </a:solidFill>
                <a:latin typeface="Arial"/>
                <a:cs typeface="Arial"/>
              </a:rPr>
              <a:t>O</a:t>
            </a:r>
            <a:r>
              <a:rPr sz="1600" spc="-20" dirty="0">
                <a:solidFill>
                  <a:srgbClr val="292934"/>
                </a:solidFill>
                <a:latin typeface="Arial"/>
                <a:cs typeface="Arial"/>
              </a:rPr>
              <a:t>x</a:t>
            </a:r>
            <a:r>
              <a:rPr sz="1600" spc="-30" dirty="0">
                <a:solidFill>
                  <a:srgbClr val="292934"/>
                </a:solidFill>
                <a:latin typeface="Arial"/>
                <a:cs typeface="Arial"/>
              </a:rPr>
              <a:t>y</a:t>
            </a:r>
            <a:r>
              <a:rPr sz="1600" spc="-10" dirty="0">
                <a:solidFill>
                  <a:srgbClr val="292934"/>
                </a:solidFill>
                <a:latin typeface="Arial"/>
                <a:cs typeface="Arial"/>
              </a:rPr>
              <a:t>gen</a:t>
            </a:r>
            <a:r>
              <a:rPr sz="1600" spc="45" dirty="0">
                <a:solidFill>
                  <a:srgbClr val="292934"/>
                </a:solidFill>
                <a:latin typeface="Arial"/>
                <a:cs typeface="Arial"/>
              </a:rPr>
              <a:t> </a:t>
            </a:r>
            <a:r>
              <a:rPr sz="1600" spc="-10" dirty="0">
                <a:solidFill>
                  <a:srgbClr val="292934"/>
                </a:solidFill>
                <a:latin typeface="Arial"/>
                <a:cs typeface="Arial"/>
              </a:rPr>
              <a:t>for pe</a:t>
            </a:r>
            <a:r>
              <a:rPr sz="1600" spc="-15" dirty="0">
                <a:solidFill>
                  <a:srgbClr val="292934"/>
                </a:solidFill>
                <a:latin typeface="Arial"/>
                <a:cs typeface="Arial"/>
              </a:rPr>
              <a:t>r</a:t>
            </a:r>
            <a:r>
              <a:rPr sz="1600" spc="-5" dirty="0">
                <a:solidFill>
                  <a:srgbClr val="292934"/>
                </a:solidFill>
                <a:latin typeface="Arial"/>
                <a:cs typeface="Arial"/>
              </a:rPr>
              <a:t>s</a:t>
            </a:r>
            <a:r>
              <a:rPr sz="1600" spc="-10" dirty="0">
                <a:solidFill>
                  <a:srgbClr val="292934"/>
                </a:solidFill>
                <a:latin typeface="Arial"/>
                <a:cs typeface="Arial"/>
              </a:rPr>
              <a:t>ons</a:t>
            </a:r>
            <a:r>
              <a:rPr sz="1600" dirty="0">
                <a:solidFill>
                  <a:srgbClr val="292934"/>
                </a:solidFill>
                <a:latin typeface="Arial"/>
                <a:cs typeface="Arial"/>
              </a:rPr>
              <a:t> </a:t>
            </a:r>
            <a:r>
              <a:rPr sz="1600" spc="-10" dirty="0">
                <a:solidFill>
                  <a:srgbClr val="292934"/>
                </a:solidFill>
                <a:latin typeface="Arial"/>
                <a:cs typeface="Arial"/>
              </a:rPr>
              <a:t>ha</a:t>
            </a:r>
            <a:r>
              <a:rPr sz="1600" spc="-5" dirty="0">
                <a:solidFill>
                  <a:srgbClr val="292934"/>
                </a:solidFill>
                <a:latin typeface="Arial"/>
                <a:cs typeface="Arial"/>
              </a:rPr>
              <a:t>v</a:t>
            </a:r>
            <a:r>
              <a:rPr sz="1600" dirty="0">
                <a:solidFill>
                  <a:srgbClr val="292934"/>
                </a:solidFill>
                <a:latin typeface="Arial"/>
                <a:cs typeface="Arial"/>
              </a:rPr>
              <a:t>i</a:t>
            </a:r>
            <a:r>
              <a:rPr sz="1600" spc="-10" dirty="0">
                <a:solidFill>
                  <a:srgbClr val="292934"/>
                </a:solidFill>
                <a:latin typeface="Arial"/>
                <a:cs typeface="Arial"/>
              </a:rPr>
              <a:t>ng</a:t>
            </a:r>
            <a:r>
              <a:rPr sz="1600" spc="-5" dirty="0">
                <a:solidFill>
                  <a:srgbClr val="292934"/>
                </a:solidFill>
                <a:latin typeface="Arial"/>
                <a:cs typeface="Arial"/>
              </a:rPr>
              <a:t> </a:t>
            </a:r>
            <a:r>
              <a:rPr sz="1600" spc="-10" dirty="0">
                <a:solidFill>
                  <a:srgbClr val="292934"/>
                </a:solidFill>
                <a:latin typeface="Arial"/>
                <a:cs typeface="Arial"/>
              </a:rPr>
              <a:t>d</a:t>
            </a:r>
            <a:r>
              <a:rPr sz="1600" dirty="0">
                <a:solidFill>
                  <a:srgbClr val="292934"/>
                </a:solidFill>
                <a:latin typeface="Arial"/>
                <a:cs typeface="Arial"/>
              </a:rPr>
              <a:t>i</a:t>
            </a:r>
            <a:r>
              <a:rPr sz="1600" spc="-30" dirty="0">
                <a:solidFill>
                  <a:srgbClr val="292934"/>
                </a:solidFill>
                <a:latin typeface="Arial"/>
                <a:cs typeface="Arial"/>
              </a:rPr>
              <a:t>f</a:t>
            </a:r>
            <a:r>
              <a:rPr sz="1600" spc="-5" dirty="0">
                <a:solidFill>
                  <a:srgbClr val="292934"/>
                </a:solidFill>
                <a:latin typeface="Arial"/>
                <a:cs typeface="Arial"/>
              </a:rPr>
              <a:t>f</a:t>
            </a:r>
            <a:r>
              <a:rPr sz="1600" dirty="0">
                <a:solidFill>
                  <a:srgbClr val="292934"/>
                </a:solidFill>
                <a:latin typeface="Arial"/>
                <a:cs typeface="Arial"/>
              </a:rPr>
              <a:t>i</a:t>
            </a:r>
            <a:r>
              <a:rPr sz="1600" spc="-5" dirty="0">
                <a:solidFill>
                  <a:srgbClr val="292934"/>
                </a:solidFill>
                <a:latin typeface="Arial"/>
                <a:cs typeface="Arial"/>
              </a:rPr>
              <a:t>c</a:t>
            </a:r>
            <a:r>
              <a:rPr sz="1600" spc="-10" dirty="0">
                <a:solidFill>
                  <a:srgbClr val="292934"/>
                </a:solidFill>
                <a:latin typeface="Arial"/>
                <a:cs typeface="Arial"/>
              </a:rPr>
              <a:t>u</a:t>
            </a:r>
            <a:r>
              <a:rPr sz="1600" dirty="0">
                <a:solidFill>
                  <a:srgbClr val="292934"/>
                </a:solidFill>
                <a:latin typeface="Arial"/>
                <a:cs typeface="Arial"/>
              </a:rPr>
              <a:t>l</a:t>
            </a:r>
            <a:r>
              <a:rPr sz="1600" spc="-10" dirty="0">
                <a:solidFill>
                  <a:srgbClr val="292934"/>
                </a:solidFill>
                <a:latin typeface="Arial"/>
                <a:cs typeface="Arial"/>
              </a:rPr>
              <a:t>ty b</a:t>
            </a:r>
            <a:r>
              <a:rPr sz="1600" spc="-15" dirty="0">
                <a:solidFill>
                  <a:srgbClr val="292934"/>
                </a:solidFill>
                <a:latin typeface="Arial"/>
                <a:cs typeface="Arial"/>
              </a:rPr>
              <a:t>r</a:t>
            </a:r>
            <a:r>
              <a:rPr sz="1600" spc="-10" dirty="0">
                <a:solidFill>
                  <a:srgbClr val="292934"/>
                </a:solidFill>
                <a:latin typeface="Arial"/>
                <a:cs typeface="Arial"/>
              </a:rPr>
              <a:t>eath</a:t>
            </a:r>
            <a:r>
              <a:rPr sz="1600" dirty="0">
                <a:solidFill>
                  <a:srgbClr val="292934"/>
                </a:solidFill>
                <a:latin typeface="Arial"/>
                <a:cs typeface="Arial"/>
              </a:rPr>
              <a:t>i</a:t>
            </a:r>
            <a:r>
              <a:rPr sz="1600" spc="-10" dirty="0">
                <a:solidFill>
                  <a:srgbClr val="292934"/>
                </a:solidFill>
                <a:latin typeface="Arial"/>
                <a:cs typeface="Arial"/>
              </a:rPr>
              <a:t>ng/</a:t>
            </a:r>
            <a:r>
              <a:rPr sz="1600" spc="-5" dirty="0">
                <a:solidFill>
                  <a:srgbClr val="292934"/>
                </a:solidFill>
                <a:latin typeface="Arial"/>
                <a:cs typeface="Arial"/>
              </a:rPr>
              <a:t>s</a:t>
            </a:r>
            <a:r>
              <a:rPr sz="1600" spc="-10" dirty="0">
                <a:solidFill>
                  <a:srgbClr val="292934"/>
                </a:solidFill>
                <a:latin typeface="Arial"/>
                <a:cs typeface="Arial"/>
              </a:rPr>
              <a:t>ho</a:t>
            </a:r>
            <a:r>
              <a:rPr sz="1600" spc="-15" dirty="0">
                <a:solidFill>
                  <a:srgbClr val="292934"/>
                </a:solidFill>
                <a:latin typeface="Arial"/>
                <a:cs typeface="Arial"/>
              </a:rPr>
              <a:t>r</a:t>
            </a:r>
            <a:r>
              <a:rPr sz="1600" spc="-10" dirty="0">
                <a:solidFill>
                  <a:srgbClr val="292934"/>
                </a:solidFill>
                <a:latin typeface="Arial"/>
                <a:cs typeface="Arial"/>
              </a:rPr>
              <a:t>tne</a:t>
            </a:r>
            <a:r>
              <a:rPr sz="1600" spc="-5" dirty="0">
                <a:solidFill>
                  <a:srgbClr val="292934"/>
                </a:solidFill>
                <a:latin typeface="Arial"/>
                <a:cs typeface="Arial"/>
              </a:rPr>
              <a:t>s</a:t>
            </a:r>
            <a:r>
              <a:rPr sz="1600" spc="-10" dirty="0">
                <a:solidFill>
                  <a:srgbClr val="292934"/>
                </a:solidFill>
                <a:latin typeface="Arial"/>
                <a:cs typeface="Arial"/>
              </a:rPr>
              <a:t>s</a:t>
            </a:r>
            <a:r>
              <a:rPr sz="1600" spc="15" dirty="0">
                <a:solidFill>
                  <a:srgbClr val="292934"/>
                </a:solidFill>
                <a:latin typeface="Arial"/>
                <a:cs typeface="Arial"/>
              </a:rPr>
              <a:t> </a:t>
            </a:r>
            <a:r>
              <a:rPr sz="1600" spc="-10" dirty="0">
                <a:solidFill>
                  <a:srgbClr val="292934"/>
                </a:solidFill>
                <a:latin typeface="Arial"/>
                <a:cs typeface="Arial"/>
              </a:rPr>
              <a:t>of b</a:t>
            </a:r>
            <a:r>
              <a:rPr sz="1600" spc="-15" dirty="0">
                <a:solidFill>
                  <a:srgbClr val="292934"/>
                </a:solidFill>
                <a:latin typeface="Arial"/>
                <a:cs typeface="Arial"/>
              </a:rPr>
              <a:t>r</a:t>
            </a:r>
            <a:r>
              <a:rPr sz="1600" spc="-10" dirty="0">
                <a:solidFill>
                  <a:srgbClr val="292934"/>
                </a:solidFill>
                <a:latin typeface="Arial"/>
                <a:cs typeface="Arial"/>
              </a:rPr>
              <a:t>eath</a:t>
            </a:r>
            <a:endParaRPr sz="1600">
              <a:latin typeface="Arial"/>
              <a:cs typeface="Arial"/>
            </a:endParaRPr>
          </a:p>
          <a:p>
            <a:pPr marL="12700" marR="601980" indent="-635">
              <a:lnSpc>
                <a:spcPct val="100000"/>
              </a:lnSpc>
              <a:buClr>
                <a:srgbClr val="292934"/>
              </a:buClr>
              <a:buFont typeface="Arial"/>
              <a:buChar char="•"/>
              <a:tabLst>
                <a:tab pos="140335" algn="l"/>
              </a:tabLst>
            </a:pPr>
            <a:r>
              <a:rPr sz="1600" spc="-10" dirty="0">
                <a:solidFill>
                  <a:srgbClr val="292934"/>
                </a:solidFill>
                <a:latin typeface="Arial"/>
                <a:cs typeface="Arial"/>
              </a:rPr>
              <a:t>Can</a:t>
            </a:r>
            <a:r>
              <a:rPr sz="1600" spc="10" dirty="0">
                <a:solidFill>
                  <a:srgbClr val="292934"/>
                </a:solidFill>
                <a:latin typeface="Arial"/>
                <a:cs typeface="Arial"/>
              </a:rPr>
              <a:t> </a:t>
            </a:r>
            <a:r>
              <a:rPr sz="1600" spc="-10" dirty="0">
                <a:solidFill>
                  <a:srgbClr val="292934"/>
                </a:solidFill>
                <a:latin typeface="Arial"/>
                <a:cs typeface="Arial"/>
              </a:rPr>
              <a:t>be</a:t>
            </a:r>
            <a:r>
              <a:rPr sz="1600" spc="-5" dirty="0">
                <a:solidFill>
                  <a:srgbClr val="292934"/>
                </a:solidFill>
                <a:latin typeface="Arial"/>
                <a:cs typeface="Arial"/>
              </a:rPr>
              <a:t> </a:t>
            </a:r>
            <a:r>
              <a:rPr sz="1600" spc="-10" dirty="0">
                <a:solidFill>
                  <a:srgbClr val="292934"/>
                </a:solidFill>
                <a:latin typeface="Arial"/>
                <a:cs typeface="Arial"/>
              </a:rPr>
              <a:t>u</a:t>
            </a:r>
            <a:r>
              <a:rPr sz="1600" spc="-5" dirty="0">
                <a:solidFill>
                  <a:srgbClr val="292934"/>
                </a:solidFill>
                <a:latin typeface="Arial"/>
                <a:cs typeface="Arial"/>
              </a:rPr>
              <a:t>s</a:t>
            </a:r>
            <a:r>
              <a:rPr sz="1600" spc="-10" dirty="0">
                <a:solidFill>
                  <a:srgbClr val="292934"/>
                </a:solidFill>
                <a:latin typeface="Arial"/>
                <a:cs typeface="Arial"/>
              </a:rPr>
              <a:t>ed</a:t>
            </a:r>
            <a:r>
              <a:rPr sz="1600" spc="-5" dirty="0">
                <a:solidFill>
                  <a:srgbClr val="292934"/>
                </a:solidFill>
                <a:latin typeface="Arial"/>
                <a:cs typeface="Arial"/>
              </a:rPr>
              <a:t> </a:t>
            </a:r>
            <a:r>
              <a:rPr sz="1600" spc="-10" dirty="0">
                <a:solidFill>
                  <a:srgbClr val="292934"/>
                </a:solidFill>
                <a:latin typeface="Arial"/>
                <a:cs typeface="Arial"/>
              </a:rPr>
              <a:t>to</a:t>
            </a:r>
            <a:r>
              <a:rPr sz="1600" spc="-5" dirty="0">
                <a:solidFill>
                  <a:srgbClr val="292934"/>
                </a:solidFill>
                <a:latin typeface="Arial"/>
                <a:cs typeface="Arial"/>
              </a:rPr>
              <a:t> s</a:t>
            </a:r>
            <a:r>
              <a:rPr sz="1600" spc="-10" dirty="0">
                <a:solidFill>
                  <a:srgbClr val="292934"/>
                </a:solidFill>
                <a:latin typeface="Arial"/>
                <a:cs typeface="Arial"/>
              </a:rPr>
              <a:t>upp</a:t>
            </a:r>
            <a:r>
              <a:rPr sz="1600" dirty="0">
                <a:solidFill>
                  <a:srgbClr val="292934"/>
                </a:solidFill>
                <a:latin typeface="Arial"/>
                <a:cs typeface="Arial"/>
              </a:rPr>
              <a:t>l</a:t>
            </a:r>
            <a:r>
              <a:rPr sz="1600" spc="-10" dirty="0">
                <a:solidFill>
                  <a:srgbClr val="292934"/>
                </a:solidFill>
                <a:latin typeface="Arial"/>
                <a:cs typeface="Arial"/>
              </a:rPr>
              <a:t>ement</a:t>
            </a:r>
            <a:r>
              <a:rPr sz="1600" spc="-5" dirty="0">
                <a:solidFill>
                  <a:srgbClr val="292934"/>
                </a:solidFill>
                <a:latin typeface="Arial"/>
                <a:cs typeface="Arial"/>
              </a:rPr>
              <a:t> </a:t>
            </a:r>
            <a:r>
              <a:rPr sz="1600" spc="-10" dirty="0">
                <a:solidFill>
                  <a:srgbClr val="292934"/>
                </a:solidFill>
                <a:latin typeface="Arial"/>
                <a:cs typeface="Arial"/>
              </a:rPr>
              <a:t>re</a:t>
            </a:r>
            <a:r>
              <a:rPr sz="1600" spc="-5" dirty="0">
                <a:solidFill>
                  <a:srgbClr val="292934"/>
                </a:solidFill>
                <a:latin typeface="Arial"/>
                <a:cs typeface="Arial"/>
              </a:rPr>
              <a:t>sc</a:t>
            </a:r>
            <a:r>
              <a:rPr sz="1600" spc="-10" dirty="0">
                <a:solidFill>
                  <a:srgbClr val="292934"/>
                </a:solidFill>
                <a:latin typeface="Arial"/>
                <a:cs typeface="Arial"/>
              </a:rPr>
              <a:t>ue b</a:t>
            </a:r>
            <a:r>
              <a:rPr sz="1600" spc="-15" dirty="0">
                <a:solidFill>
                  <a:srgbClr val="292934"/>
                </a:solidFill>
                <a:latin typeface="Arial"/>
                <a:cs typeface="Arial"/>
              </a:rPr>
              <a:t>r</a:t>
            </a:r>
            <a:r>
              <a:rPr sz="1600" spc="-10" dirty="0">
                <a:solidFill>
                  <a:srgbClr val="292934"/>
                </a:solidFill>
                <a:latin typeface="Arial"/>
                <a:cs typeface="Arial"/>
              </a:rPr>
              <a:t>eath</a:t>
            </a:r>
            <a:r>
              <a:rPr sz="1600" dirty="0">
                <a:solidFill>
                  <a:srgbClr val="292934"/>
                </a:solidFill>
                <a:latin typeface="Arial"/>
                <a:cs typeface="Arial"/>
              </a:rPr>
              <a:t>i</a:t>
            </a:r>
            <a:r>
              <a:rPr sz="1600" spc="-10" dirty="0">
                <a:solidFill>
                  <a:srgbClr val="292934"/>
                </a:solidFill>
                <a:latin typeface="Arial"/>
                <a:cs typeface="Arial"/>
              </a:rPr>
              <a:t>ng</a:t>
            </a:r>
            <a:r>
              <a:rPr sz="1600" spc="10" dirty="0">
                <a:solidFill>
                  <a:srgbClr val="292934"/>
                </a:solidFill>
                <a:latin typeface="Arial"/>
                <a:cs typeface="Arial"/>
              </a:rPr>
              <a:t> </a:t>
            </a:r>
            <a:r>
              <a:rPr sz="1600" spc="-10" dirty="0">
                <a:solidFill>
                  <a:srgbClr val="292934"/>
                </a:solidFill>
                <a:latin typeface="Arial"/>
                <a:cs typeface="Arial"/>
              </a:rPr>
              <a:t>for</a:t>
            </a:r>
            <a:r>
              <a:rPr sz="1600" spc="5" dirty="0">
                <a:solidFill>
                  <a:srgbClr val="292934"/>
                </a:solidFill>
                <a:latin typeface="Arial"/>
                <a:cs typeface="Arial"/>
              </a:rPr>
              <a:t> </a:t>
            </a:r>
            <a:r>
              <a:rPr sz="1600" spc="-10" dirty="0">
                <a:solidFill>
                  <a:srgbClr val="292934"/>
                </a:solidFill>
                <a:latin typeface="Arial"/>
                <a:cs typeface="Arial"/>
              </a:rPr>
              <a:t>a</a:t>
            </a:r>
            <a:r>
              <a:rPr sz="1600" spc="10" dirty="0">
                <a:solidFill>
                  <a:srgbClr val="292934"/>
                </a:solidFill>
                <a:latin typeface="Arial"/>
                <a:cs typeface="Arial"/>
              </a:rPr>
              <a:t> </a:t>
            </a:r>
            <a:r>
              <a:rPr sz="1600" spc="-10" dirty="0">
                <a:solidFill>
                  <a:srgbClr val="292934"/>
                </a:solidFill>
                <a:latin typeface="Arial"/>
                <a:cs typeface="Arial"/>
              </a:rPr>
              <a:t>non- b</a:t>
            </a:r>
            <a:r>
              <a:rPr sz="1600" spc="-15" dirty="0">
                <a:solidFill>
                  <a:srgbClr val="292934"/>
                </a:solidFill>
                <a:latin typeface="Arial"/>
                <a:cs typeface="Arial"/>
              </a:rPr>
              <a:t>r</a:t>
            </a:r>
            <a:r>
              <a:rPr sz="1600" spc="-10" dirty="0">
                <a:solidFill>
                  <a:srgbClr val="292934"/>
                </a:solidFill>
                <a:latin typeface="Arial"/>
                <a:cs typeface="Arial"/>
              </a:rPr>
              <a:t>eath</a:t>
            </a:r>
            <a:r>
              <a:rPr sz="1600" dirty="0">
                <a:solidFill>
                  <a:srgbClr val="292934"/>
                </a:solidFill>
                <a:latin typeface="Arial"/>
                <a:cs typeface="Arial"/>
              </a:rPr>
              <a:t>i</a:t>
            </a:r>
            <a:r>
              <a:rPr sz="1600" spc="-10" dirty="0">
                <a:solidFill>
                  <a:srgbClr val="292934"/>
                </a:solidFill>
                <a:latin typeface="Arial"/>
                <a:cs typeface="Arial"/>
              </a:rPr>
              <a:t>ng</a:t>
            </a:r>
            <a:r>
              <a:rPr sz="1600" spc="15" dirty="0">
                <a:solidFill>
                  <a:srgbClr val="292934"/>
                </a:solidFill>
                <a:latin typeface="Arial"/>
                <a:cs typeface="Arial"/>
              </a:rPr>
              <a:t> </a:t>
            </a:r>
            <a:r>
              <a:rPr sz="1600" spc="-5" dirty="0">
                <a:solidFill>
                  <a:srgbClr val="292934"/>
                </a:solidFill>
                <a:latin typeface="Arial"/>
                <a:cs typeface="Arial"/>
              </a:rPr>
              <a:t>v</a:t>
            </a:r>
            <a:r>
              <a:rPr sz="1600" dirty="0">
                <a:solidFill>
                  <a:srgbClr val="292934"/>
                </a:solidFill>
                <a:latin typeface="Arial"/>
                <a:cs typeface="Arial"/>
              </a:rPr>
              <a:t>i</a:t>
            </a:r>
            <a:r>
              <a:rPr sz="1600" spc="-5" dirty="0">
                <a:solidFill>
                  <a:srgbClr val="292934"/>
                </a:solidFill>
                <a:latin typeface="Arial"/>
                <a:cs typeface="Arial"/>
              </a:rPr>
              <a:t>ct</a:t>
            </a:r>
            <a:r>
              <a:rPr sz="1600" dirty="0">
                <a:solidFill>
                  <a:srgbClr val="292934"/>
                </a:solidFill>
                <a:latin typeface="Arial"/>
                <a:cs typeface="Arial"/>
              </a:rPr>
              <a:t>i</a:t>
            </a:r>
            <a:r>
              <a:rPr sz="1600" spc="-15" dirty="0">
                <a:solidFill>
                  <a:srgbClr val="292934"/>
                </a:solidFill>
                <a:latin typeface="Arial"/>
                <a:cs typeface="Arial"/>
              </a:rPr>
              <a:t>m</a:t>
            </a:r>
            <a:endParaRPr sz="1600">
              <a:latin typeface="Arial"/>
              <a:cs typeface="Arial"/>
            </a:endParaRPr>
          </a:p>
          <a:p>
            <a:pPr>
              <a:lnSpc>
                <a:spcPts val="900"/>
              </a:lnSpc>
              <a:spcBef>
                <a:spcPts val="19"/>
              </a:spcBef>
            </a:pPr>
            <a:endParaRPr sz="900"/>
          </a:p>
          <a:p>
            <a:pPr>
              <a:lnSpc>
                <a:spcPts val="1000"/>
              </a:lnSpc>
            </a:pPr>
            <a:endParaRPr sz="1000"/>
          </a:p>
          <a:p>
            <a:pPr marL="12700">
              <a:lnSpc>
                <a:spcPct val="100000"/>
              </a:lnSpc>
            </a:pPr>
            <a:r>
              <a:rPr sz="1600" b="1" spc="-15" dirty="0">
                <a:solidFill>
                  <a:srgbClr val="292934"/>
                </a:solidFill>
                <a:latin typeface="Arial"/>
                <a:cs typeface="Arial"/>
              </a:rPr>
              <a:t>Lo</a:t>
            </a:r>
            <a:r>
              <a:rPr sz="1600" b="1" spc="-10" dirty="0">
                <a:solidFill>
                  <a:srgbClr val="292934"/>
                </a:solidFill>
                <a:latin typeface="Arial"/>
                <a:cs typeface="Arial"/>
              </a:rPr>
              <a:t>ca</a:t>
            </a:r>
            <a:r>
              <a:rPr sz="1600" b="1" spc="-15" dirty="0">
                <a:solidFill>
                  <a:srgbClr val="292934"/>
                </a:solidFill>
                <a:latin typeface="Arial"/>
                <a:cs typeface="Arial"/>
              </a:rPr>
              <a:t>t</a:t>
            </a:r>
            <a:r>
              <a:rPr sz="1600" b="1" spc="-10" dirty="0">
                <a:solidFill>
                  <a:srgbClr val="292934"/>
                </a:solidFill>
                <a:latin typeface="Arial"/>
                <a:cs typeface="Arial"/>
              </a:rPr>
              <a:t>ed</a:t>
            </a:r>
            <a:r>
              <a:rPr sz="1600" b="1" spc="20" dirty="0">
                <a:solidFill>
                  <a:srgbClr val="292934"/>
                </a:solidFill>
                <a:latin typeface="Arial"/>
                <a:cs typeface="Arial"/>
              </a:rPr>
              <a:t> </a:t>
            </a:r>
            <a:r>
              <a:rPr sz="1600" b="1" spc="-15" dirty="0">
                <a:solidFill>
                  <a:srgbClr val="292934"/>
                </a:solidFill>
                <a:latin typeface="Arial"/>
                <a:cs typeface="Arial"/>
              </a:rPr>
              <a:t>o</a:t>
            </a:r>
            <a:r>
              <a:rPr sz="1600" b="1" spc="-10" dirty="0">
                <a:solidFill>
                  <a:srgbClr val="292934"/>
                </a:solidFill>
                <a:latin typeface="Arial"/>
                <a:cs typeface="Arial"/>
              </a:rPr>
              <a:t>n</a:t>
            </a:r>
            <a:r>
              <a:rPr sz="1600" b="1" spc="5" dirty="0">
                <a:solidFill>
                  <a:srgbClr val="292934"/>
                </a:solidFill>
                <a:latin typeface="Arial"/>
                <a:cs typeface="Arial"/>
              </a:rPr>
              <a:t> </a:t>
            </a:r>
            <a:r>
              <a:rPr sz="1600" b="1" spc="-15" dirty="0">
                <a:solidFill>
                  <a:srgbClr val="292934"/>
                </a:solidFill>
                <a:latin typeface="Arial"/>
                <a:cs typeface="Arial"/>
              </a:rPr>
              <a:t>th</a:t>
            </a:r>
            <a:r>
              <a:rPr sz="1600" b="1" spc="-10" dirty="0">
                <a:solidFill>
                  <a:srgbClr val="292934"/>
                </a:solidFill>
                <a:latin typeface="Arial"/>
                <a:cs typeface="Arial"/>
              </a:rPr>
              <a:t>e</a:t>
            </a:r>
            <a:r>
              <a:rPr sz="1600" b="1" spc="10" dirty="0">
                <a:solidFill>
                  <a:srgbClr val="292934"/>
                </a:solidFill>
                <a:latin typeface="Arial"/>
                <a:cs typeface="Arial"/>
              </a:rPr>
              <a:t> </a:t>
            </a:r>
            <a:r>
              <a:rPr sz="1600" b="1" spc="-10" dirty="0">
                <a:solidFill>
                  <a:srgbClr val="292934"/>
                </a:solidFill>
                <a:latin typeface="Arial"/>
                <a:cs typeface="Arial"/>
              </a:rPr>
              <a:t>4</a:t>
            </a:r>
            <a:r>
              <a:rPr sz="1600" b="1" spc="-15" dirty="0">
                <a:solidFill>
                  <a:srgbClr val="292934"/>
                </a:solidFill>
                <a:latin typeface="Arial"/>
                <a:cs typeface="Arial"/>
              </a:rPr>
              <a:t>t</a:t>
            </a:r>
            <a:r>
              <a:rPr sz="1600" b="1" spc="-10" dirty="0">
                <a:solidFill>
                  <a:srgbClr val="292934"/>
                </a:solidFill>
                <a:latin typeface="Arial"/>
                <a:cs typeface="Arial"/>
              </a:rPr>
              <a:t>h</a:t>
            </a:r>
            <a:r>
              <a:rPr sz="1600" b="1" spc="20" dirty="0">
                <a:solidFill>
                  <a:srgbClr val="292934"/>
                </a:solidFill>
                <a:latin typeface="Arial"/>
                <a:cs typeface="Arial"/>
              </a:rPr>
              <a:t> </a:t>
            </a:r>
            <a:r>
              <a:rPr sz="1600" b="1" spc="-15" dirty="0">
                <a:solidFill>
                  <a:srgbClr val="292934"/>
                </a:solidFill>
                <a:latin typeface="Arial"/>
                <a:cs typeface="Arial"/>
              </a:rPr>
              <a:t>F</a:t>
            </a:r>
            <a:r>
              <a:rPr sz="1600" b="1" spc="-5" dirty="0">
                <a:solidFill>
                  <a:srgbClr val="292934"/>
                </a:solidFill>
                <a:latin typeface="Arial"/>
                <a:cs typeface="Arial"/>
              </a:rPr>
              <a:t>l</a:t>
            </a:r>
            <a:r>
              <a:rPr sz="1600" b="1" spc="-15" dirty="0">
                <a:solidFill>
                  <a:srgbClr val="292934"/>
                </a:solidFill>
                <a:latin typeface="Arial"/>
                <a:cs typeface="Arial"/>
              </a:rPr>
              <a:t>oor</a:t>
            </a:r>
            <a:endParaRPr sz="160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09676"/>
            <a:ext cx="8072119" cy="553998"/>
          </a:xfrm>
          <a:prstGeom prst="rect">
            <a:avLst/>
          </a:prstGeom>
        </p:spPr>
        <p:txBody>
          <a:bodyPr vert="horz" wrap="square" lIns="0" tIns="0" rIns="0" bIns="0" rtlCol="0">
            <a:spAutoFit/>
          </a:bodyPr>
          <a:lstStyle/>
          <a:p>
            <a:pPr marL="12700">
              <a:lnSpc>
                <a:spcPct val="100000"/>
              </a:lnSpc>
            </a:pPr>
            <a:r>
              <a:rPr sz="3600" spc="-130" dirty="0"/>
              <a:t>P</a:t>
            </a:r>
            <a:r>
              <a:rPr sz="3600" spc="-125" dirty="0"/>
              <a:t>o</a:t>
            </a:r>
            <a:r>
              <a:rPr sz="3600" spc="-25" dirty="0"/>
              <a:t>p</a:t>
            </a:r>
            <a:r>
              <a:rPr sz="3600" spc="-204" dirty="0"/>
              <a:t> </a:t>
            </a:r>
            <a:r>
              <a:rPr sz="3600" spc="-125" dirty="0"/>
              <a:t>Qui</a:t>
            </a:r>
            <a:r>
              <a:rPr sz="3600" spc="-20" dirty="0"/>
              <a:t>z</a:t>
            </a:r>
            <a:r>
              <a:rPr sz="3600" spc="-195" dirty="0"/>
              <a:t> </a:t>
            </a:r>
            <a:r>
              <a:rPr sz="3600" spc="-125" dirty="0"/>
              <a:t>#</a:t>
            </a:r>
            <a:r>
              <a:rPr sz="3600" spc="-25" dirty="0"/>
              <a:t>2</a:t>
            </a:r>
          </a:p>
        </p:txBody>
      </p:sp>
      <p:sp>
        <p:nvSpPr>
          <p:cNvPr id="3" name="object 3"/>
          <p:cNvSpPr/>
          <p:nvPr/>
        </p:nvSpPr>
        <p:spPr>
          <a:xfrm>
            <a:off x="2195512" y="2466974"/>
            <a:ext cx="4762500" cy="3152775"/>
          </a:xfrm>
          <a:prstGeom prst="rect">
            <a:avLst/>
          </a:prstGeom>
          <a:blipFill>
            <a:blip r:embed="rId3" cstate="print"/>
            <a:stretch>
              <a:fillRect/>
            </a:stretch>
          </a:blip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normAutofit/>
          </a:bodyPr>
          <a:lstStyle>
            <a:extLst/>
          </a:lstStyle>
          <a:p>
            <a:r>
              <a:rPr lang="en-US" dirty="0" smtClean="0"/>
              <a:t>Match the steps in the proper order:</a:t>
            </a:r>
            <a:endParaRPr lang="en-US" dirty="0"/>
          </a:p>
        </p:txBody>
      </p:sp>
      <p:sp>
        <p:nvSpPr>
          <p:cNvPr id="3" name="Rectangle 3"/>
          <p:cNvSpPr>
            <a:spLocks noGrp="1"/>
          </p:cNvSpPr>
          <p:nvPr>
            <p:ph type="body" sz="quarter" idx="13"/>
          </p:nvPr>
        </p:nvSpPr>
        <p:spPr>
          <a:xfrm>
            <a:off x="914400" y="2132766"/>
            <a:ext cx="2971800" cy="306467"/>
          </a:xfrm>
          <a:solidFill>
            <a:schemeClr val="accent6"/>
          </a:solidFill>
        </p:spPr>
        <p:txBody>
          <a:bodyPr/>
          <a:lstStyle>
            <a:extLst/>
          </a:lstStyle>
          <a:p>
            <a:r>
              <a:rPr lang="en-US" b="1" dirty="0"/>
              <a:t>1</a:t>
            </a:r>
          </a:p>
        </p:txBody>
      </p:sp>
      <p:sp>
        <p:nvSpPr>
          <p:cNvPr id="4" name="Rectangle 4"/>
          <p:cNvSpPr>
            <a:spLocks noGrp="1"/>
          </p:cNvSpPr>
          <p:nvPr>
            <p:ph type="body" sz="quarter" idx="14"/>
          </p:nvPr>
        </p:nvSpPr>
        <p:spPr>
          <a:xfrm>
            <a:off x="914400" y="3047166"/>
            <a:ext cx="2971800" cy="306467"/>
          </a:xfrm>
          <a:solidFill>
            <a:schemeClr val="accent6"/>
          </a:solidFill>
        </p:spPr>
        <p:txBody>
          <a:bodyPr/>
          <a:lstStyle>
            <a:extLst/>
          </a:lstStyle>
          <a:p>
            <a:r>
              <a:rPr lang="en-US" b="1" dirty="0"/>
              <a:t>2</a:t>
            </a:r>
          </a:p>
        </p:txBody>
      </p:sp>
      <p:sp>
        <p:nvSpPr>
          <p:cNvPr id="5" name="Rectangle 5"/>
          <p:cNvSpPr>
            <a:spLocks noGrp="1"/>
          </p:cNvSpPr>
          <p:nvPr>
            <p:ph type="body" sz="quarter" idx="15"/>
          </p:nvPr>
        </p:nvSpPr>
        <p:spPr>
          <a:xfrm>
            <a:off x="914400" y="3961566"/>
            <a:ext cx="2971800" cy="306467"/>
          </a:xfrm>
          <a:solidFill>
            <a:schemeClr val="accent6"/>
          </a:solidFill>
        </p:spPr>
        <p:txBody>
          <a:bodyPr/>
          <a:lstStyle>
            <a:extLst/>
          </a:lstStyle>
          <a:p>
            <a:r>
              <a:rPr lang="en-US" b="1" dirty="0"/>
              <a:t>3</a:t>
            </a:r>
          </a:p>
        </p:txBody>
      </p:sp>
      <p:sp>
        <p:nvSpPr>
          <p:cNvPr id="6" name="Rectangle 6"/>
          <p:cNvSpPr>
            <a:spLocks noGrp="1"/>
          </p:cNvSpPr>
          <p:nvPr>
            <p:ph type="body" sz="quarter" idx="16"/>
          </p:nvPr>
        </p:nvSpPr>
        <p:spPr>
          <a:xfrm>
            <a:off x="914400" y="4875966"/>
            <a:ext cx="2971800" cy="306467"/>
          </a:xfrm>
          <a:solidFill>
            <a:schemeClr val="accent6"/>
          </a:solidFill>
        </p:spPr>
        <p:txBody>
          <a:bodyPr/>
          <a:lstStyle>
            <a:extLst/>
          </a:lstStyle>
          <a:p>
            <a:r>
              <a:rPr lang="en-US" b="1" dirty="0"/>
              <a:t>4</a:t>
            </a:r>
          </a:p>
        </p:txBody>
      </p:sp>
      <p:sp>
        <p:nvSpPr>
          <p:cNvPr id="7" name="Rectangle 7"/>
          <p:cNvSpPr>
            <a:spLocks noGrp="1"/>
          </p:cNvSpPr>
          <p:nvPr>
            <p:ph type="body" sz="quarter" idx="17"/>
          </p:nvPr>
        </p:nvSpPr>
        <p:spPr>
          <a:xfrm>
            <a:off x="914400" y="5790366"/>
            <a:ext cx="2971800" cy="306467"/>
          </a:xfrm>
          <a:solidFill>
            <a:schemeClr val="accent6"/>
          </a:solidFill>
        </p:spPr>
        <p:txBody>
          <a:bodyPr/>
          <a:lstStyle>
            <a:extLst/>
          </a:lstStyle>
          <a:p>
            <a:r>
              <a:rPr lang="en-US" b="1" dirty="0"/>
              <a:t>5</a:t>
            </a:r>
          </a:p>
        </p:txBody>
      </p:sp>
      <p:sp>
        <p:nvSpPr>
          <p:cNvPr id="8" name="Rectangle 8"/>
          <p:cNvSpPr>
            <a:spLocks noGrp="1"/>
          </p:cNvSpPr>
          <p:nvPr>
            <p:ph type="body" sz="quarter" idx="18"/>
          </p:nvPr>
        </p:nvSpPr>
        <p:spPr>
          <a:xfrm>
            <a:off x="4800600" y="2132766"/>
            <a:ext cx="2971800" cy="306467"/>
          </a:xfrm>
          <a:solidFill>
            <a:schemeClr val="bg2">
              <a:lumMod val="50000"/>
            </a:schemeClr>
          </a:solidFill>
        </p:spPr>
        <p:txBody>
          <a:bodyPr/>
          <a:lstStyle>
            <a:extLst/>
          </a:lstStyle>
          <a:p>
            <a:r>
              <a:rPr lang="en-US" b="1" dirty="0" smtClean="0"/>
              <a:t>EMTs take over</a:t>
            </a:r>
            <a:endParaRPr lang="en-US" b="1" dirty="0"/>
          </a:p>
        </p:txBody>
      </p:sp>
      <p:sp>
        <p:nvSpPr>
          <p:cNvPr id="9" name="Rectangle 9"/>
          <p:cNvSpPr>
            <a:spLocks noGrp="1"/>
          </p:cNvSpPr>
          <p:nvPr>
            <p:ph type="body" sz="quarter" idx="19"/>
          </p:nvPr>
        </p:nvSpPr>
        <p:spPr>
          <a:xfrm>
            <a:off x="4800600" y="3047166"/>
            <a:ext cx="2971800" cy="306467"/>
          </a:xfrm>
          <a:solidFill>
            <a:schemeClr val="bg2">
              <a:lumMod val="50000"/>
            </a:schemeClr>
          </a:solidFill>
        </p:spPr>
        <p:txBody>
          <a:bodyPr/>
          <a:lstStyle>
            <a:extLst/>
          </a:lstStyle>
          <a:p>
            <a:r>
              <a:rPr lang="en-US" b="1" dirty="0" smtClean="0"/>
              <a:t>Perform CPR</a:t>
            </a:r>
            <a:endParaRPr lang="en-US" b="1" dirty="0"/>
          </a:p>
        </p:txBody>
      </p:sp>
      <p:sp>
        <p:nvSpPr>
          <p:cNvPr id="10" name="Rectangle 10"/>
          <p:cNvSpPr>
            <a:spLocks noGrp="1"/>
          </p:cNvSpPr>
          <p:nvPr>
            <p:ph type="body" sz="quarter" idx="20"/>
          </p:nvPr>
        </p:nvSpPr>
        <p:spPr>
          <a:xfrm>
            <a:off x="4800600" y="3961566"/>
            <a:ext cx="2971800" cy="306467"/>
          </a:xfrm>
          <a:solidFill>
            <a:schemeClr val="bg2">
              <a:lumMod val="50000"/>
            </a:schemeClr>
          </a:solidFill>
        </p:spPr>
        <p:txBody>
          <a:bodyPr/>
          <a:lstStyle>
            <a:extLst/>
          </a:lstStyle>
          <a:p>
            <a:r>
              <a:rPr lang="en-US" b="1" dirty="0" smtClean="0"/>
              <a:t>Call</a:t>
            </a:r>
            <a:r>
              <a:rPr lang="en-US" dirty="0" smtClean="0"/>
              <a:t> 9-911</a:t>
            </a:r>
            <a:endParaRPr lang="en-US" dirty="0"/>
          </a:p>
        </p:txBody>
      </p:sp>
      <p:sp>
        <p:nvSpPr>
          <p:cNvPr id="11" name="Rectangle 11"/>
          <p:cNvSpPr>
            <a:spLocks noGrp="1"/>
          </p:cNvSpPr>
          <p:nvPr>
            <p:ph type="body" sz="quarter" idx="21"/>
          </p:nvPr>
        </p:nvSpPr>
        <p:spPr>
          <a:xfrm>
            <a:off x="4800600" y="4875966"/>
            <a:ext cx="2971800" cy="306467"/>
          </a:xfrm>
          <a:solidFill>
            <a:schemeClr val="bg2">
              <a:lumMod val="50000"/>
            </a:schemeClr>
          </a:solidFill>
        </p:spPr>
        <p:txBody>
          <a:bodyPr/>
          <a:lstStyle>
            <a:extLst/>
          </a:lstStyle>
          <a:p>
            <a:r>
              <a:rPr lang="en-US" dirty="0" smtClean="0"/>
              <a:t>Call </a:t>
            </a:r>
            <a:r>
              <a:rPr lang="en-US" b="1" dirty="0" smtClean="0"/>
              <a:t>7-0020</a:t>
            </a:r>
            <a:endParaRPr lang="en-US" b="1" dirty="0"/>
          </a:p>
        </p:txBody>
      </p:sp>
      <p:sp>
        <p:nvSpPr>
          <p:cNvPr id="12" name="Rectangle 12"/>
          <p:cNvSpPr>
            <a:spLocks noGrp="1"/>
          </p:cNvSpPr>
          <p:nvPr>
            <p:ph type="body" sz="quarter" idx="22"/>
          </p:nvPr>
        </p:nvSpPr>
        <p:spPr>
          <a:xfrm>
            <a:off x="4800600" y="5790366"/>
            <a:ext cx="2971800" cy="306467"/>
          </a:xfrm>
          <a:solidFill>
            <a:schemeClr val="bg2">
              <a:lumMod val="50000"/>
            </a:schemeClr>
          </a:solidFill>
        </p:spPr>
        <p:txBody>
          <a:bodyPr/>
          <a:lstStyle>
            <a:extLst/>
          </a:lstStyle>
          <a:p>
            <a:r>
              <a:rPr lang="en-US" b="1" dirty="0" smtClean="0"/>
              <a:t>Defibrillation</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5390" y="97129"/>
            <a:ext cx="7649895" cy="6668744"/>
          </a:xfrm>
          <a:custGeom>
            <a:avLst/>
            <a:gdLst/>
            <a:ahLst/>
            <a:cxnLst/>
            <a:rect l="l" t="t" r="r" b="b"/>
            <a:pathLst>
              <a:path w="7649895" h="6668744">
                <a:moveTo>
                  <a:pt x="0" y="0"/>
                </a:moveTo>
                <a:lnTo>
                  <a:pt x="7649895" y="0"/>
                </a:lnTo>
                <a:lnTo>
                  <a:pt x="7649895" y="6668744"/>
                </a:lnTo>
                <a:lnTo>
                  <a:pt x="0" y="6668744"/>
                </a:lnTo>
                <a:lnTo>
                  <a:pt x="0" y="0"/>
                </a:lnTo>
                <a:close/>
              </a:path>
            </a:pathLst>
          </a:custGeom>
          <a:solidFill>
            <a:srgbClr val="4C5A6A"/>
          </a:solidFill>
        </p:spPr>
        <p:txBody>
          <a:bodyPr wrap="square" lIns="0" tIns="0" rIns="0" bIns="0" rtlCol="0">
            <a:spAutoFit/>
          </a:bodyPr>
          <a:lstStyle/>
          <a:p>
            <a:endParaRPr/>
          </a:p>
        </p:txBody>
      </p:sp>
      <p:sp>
        <p:nvSpPr>
          <p:cNvPr id="3" name="object 3"/>
          <p:cNvSpPr/>
          <p:nvPr/>
        </p:nvSpPr>
        <p:spPr>
          <a:xfrm>
            <a:off x="190500" y="97129"/>
            <a:ext cx="459917" cy="6668744"/>
          </a:xfrm>
          <a:custGeom>
            <a:avLst/>
            <a:gdLst/>
            <a:ahLst/>
            <a:cxnLst/>
            <a:rect l="l" t="t" r="r" b="b"/>
            <a:pathLst>
              <a:path w="459917" h="6668744">
                <a:moveTo>
                  <a:pt x="0" y="0"/>
                </a:moveTo>
                <a:lnTo>
                  <a:pt x="459917" y="0"/>
                </a:lnTo>
                <a:lnTo>
                  <a:pt x="459917" y="6668744"/>
                </a:lnTo>
                <a:lnTo>
                  <a:pt x="0" y="6668744"/>
                </a:lnTo>
                <a:lnTo>
                  <a:pt x="0" y="0"/>
                </a:lnTo>
                <a:close/>
              </a:path>
            </a:pathLst>
          </a:custGeom>
          <a:solidFill>
            <a:srgbClr val="93A299"/>
          </a:solidFill>
        </p:spPr>
        <p:txBody>
          <a:bodyPr wrap="square" lIns="0" tIns="0" rIns="0" bIns="0" rtlCol="0">
            <a:spAutoFit/>
          </a:bodyPr>
          <a:lstStyle/>
          <a:p>
            <a:endParaRPr/>
          </a:p>
        </p:txBody>
      </p:sp>
      <p:sp>
        <p:nvSpPr>
          <p:cNvPr id="4" name="object 4"/>
          <p:cNvSpPr/>
          <p:nvPr/>
        </p:nvSpPr>
        <p:spPr>
          <a:xfrm>
            <a:off x="353708" y="4964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 name="object 5"/>
          <p:cNvSpPr/>
          <p:nvPr/>
        </p:nvSpPr>
        <p:spPr>
          <a:xfrm>
            <a:off x="353708" y="4964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 name="object 6"/>
          <p:cNvSpPr/>
          <p:nvPr/>
        </p:nvSpPr>
        <p:spPr>
          <a:xfrm>
            <a:off x="854811" y="4964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 name="object 7"/>
          <p:cNvSpPr/>
          <p:nvPr/>
        </p:nvSpPr>
        <p:spPr>
          <a:xfrm>
            <a:off x="854811" y="4964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 name="object 8"/>
          <p:cNvSpPr/>
          <p:nvPr/>
        </p:nvSpPr>
        <p:spPr>
          <a:xfrm>
            <a:off x="416637" y="55703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 name="object 9"/>
          <p:cNvSpPr/>
          <p:nvPr/>
        </p:nvSpPr>
        <p:spPr>
          <a:xfrm>
            <a:off x="416637" y="55704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 name="object 10"/>
          <p:cNvSpPr/>
          <p:nvPr/>
        </p:nvSpPr>
        <p:spPr>
          <a:xfrm>
            <a:off x="353708" y="880680"/>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1" name="object 11"/>
          <p:cNvSpPr/>
          <p:nvPr/>
        </p:nvSpPr>
        <p:spPr>
          <a:xfrm>
            <a:off x="353708" y="880680"/>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2" name="object 12"/>
          <p:cNvSpPr/>
          <p:nvPr/>
        </p:nvSpPr>
        <p:spPr>
          <a:xfrm>
            <a:off x="854811" y="880680"/>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3" name="object 13"/>
          <p:cNvSpPr/>
          <p:nvPr/>
        </p:nvSpPr>
        <p:spPr>
          <a:xfrm>
            <a:off x="854811" y="88068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4" name="object 14"/>
          <p:cNvSpPr/>
          <p:nvPr/>
        </p:nvSpPr>
        <p:spPr>
          <a:xfrm>
            <a:off x="416637" y="94129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15" name="object 15"/>
          <p:cNvSpPr/>
          <p:nvPr/>
        </p:nvSpPr>
        <p:spPr>
          <a:xfrm>
            <a:off x="416637" y="94129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6" name="object 16"/>
          <p:cNvSpPr/>
          <p:nvPr/>
        </p:nvSpPr>
        <p:spPr>
          <a:xfrm>
            <a:off x="353708" y="12649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7" name="object 17"/>
          <p:cNvSpPr/>
          <p:nvPr/>
        </p:nvSpPr>
        <p:spPr>
          <a:xfrm>
            <a:off x="353708" y="12649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8" name="object 18"/>
          <p:cNvSpPr/>
          <p:nvPr/>
        </p:nvSpPr>
        <p:spPr>
          <a:xfrm>
            <a:off x="854811" y="12649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9" name="object 19"/>
          <p:cNvSpPr/>
          <p:nvPr/>
        </p:nvSpPr>
        <p:spPr>
          <a:xfrm>
            <a:off x="854811" y="12649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0" name="object 20"/>
          <p:cNvSpPr/>
          <p:nvPr/>
        </p:nvSpPr>
        <p:spPr>
          <a:xfrm>
            <a:off x="416637" y="132555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1" name="object 21"/>
          <p:cNvSpPr/>
          <p:nvPr/>
        </p:nvSpPr>
        <p:spPr>
          <a:xfrm>
            <a:off x="416637" y="132555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2" name="object 22"/>
          <p:cNvSpPr/>
          <p:nvPr/>
        </p:nvSpPr>
        <p:spPr>
          <a:xfrm>
            <a:off x="353708" y="164919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3" name="object 23"/>
          <p:cNvSpPr/>
          <p:nvPr/>
        </p:nvSpPr>
        <p:spPr>
          <a:xfrm>
            <a:off x="353708" y="164919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4" name="object 24"/>
          <p:cNvSpPr/>
          <p:nvPr/>
        </p:nvSpPr>
        <p:spPr>
          <a:xfrm>
            <a:off x="854811" y="164919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5" name="object 25"/>
          <p:cNvSpPr/>
          <p:nvPr/>
        </p:nvSpPr>
        <p:spPr>
          <a:xfrm>
            <a:off x="854811" y="164919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6" name="object 26"/>
          <p:cNvSpPr/>
          <p:nvPr/>
        </p:nvSpPr>
        <p:spPr>
          <a:xfrm>
            <a:off x="416637" y="1709815"/>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7" name="object 27"/>
          <p:cNvSpPr/>
          <p:nvPr/>
        </p:nvSpPr>
        <p:spPr>
          <a:xfrm>
            <a:off x="416637" y="1709815"/>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8" name="object 28"/>
          <p:cNvSpPr/>
          <p:nvPr/>
        </p:nvSpPr>
        <p:spPr>
          <a:xfrm>
            <a:off x="353708" y="203345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9" name="object 29"/>
          <p:cNvSpPr/>
          <p:nvPr/>
        </p:nvSpPr>
        <p:spPr>
          <a:xfrm>
            <a:off x="353708" y="203345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0" name="object 30"/>
          <p:cNvSpPr/>
          <p:nvPr/>
        </p:nvSpPr>
        <p:spPr>
          <a:xfrm>
            <a:off x="854811" y="203345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1" name="object 31"/>
          <p:cNvSpPr/>
          <p:nvPr/>
        </p:nvSpPr>
        <p:spPr>
          <a:xfrm>
            <a:off x="854811" y="203345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2" name="object 32"/>
          <p:cNvSpPr/>
          <p:nvPr/>
        </p:nvSpPr>
        <p:spPr>
          <a:xfrm>
            <a:off x="416637" y="209407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3" name="object 33"/>
          <p:cNvSpPr/>
          <p:nvPr/>
        </p:nvSpPr>
        <p:spPr>
          <a:xfrm>
            <a:off x="416637" y="209407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34" name="object 34"/>
          <p:cNvSpPr/>
          <p:nvPr/>
        </p:nvSpPr>
        <p:spPr>
          <a:xfrm>
            <a:off x="353708" y="241771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5" name="object 35"/>
          <p:cNvSpPr/>
          <p:nvPr/>
        </p:nvSpPr>
        <p:spPr>
          <a:xfrm>
            <a:off x="353708" y="241771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6" name="object 36"/>
          <p:cNvSpPr/>
          <p:nvPr/>
        </p:nvSpPr>
        <p:spPr>
          <a:xfrm>
            <a:off x="854811" y="241771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7" name="object 37"/>
          <p:cNvSpPr/>
          <p:nvPr/>
        </p:nvSpPr>
        <p:spPr>
          <a:xfrm>
            <a:off x="854811" y="241771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8" name="object 38"/>
          <p:cNvSpPr/>
          <p:nvPr/>
        </p:nvSpPr>
        <p:spPr>
          <a:xfrm>
            <a:off x="416637" y="247832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9" name="object 39"/>
          <p:cNvSpPr/>
          <p:nvPr/>
        </p:nvSpPr>
        <p:spPr>
          <a:xfrm>
            <a:off x="416637" y="247832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0" name="object 40"/>
          <p:cNvSpPr/>
          <p:nvPr/>
        </p:nvSpPr>
        <p:spPr>
          <a:xfrm>
            <a:off x="353708" y="280196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1" name="object 41"/>
          <p:cNvSpPr/>
          <p:nvPr/>
        </p:nvSpPr>
        <p:spPr>
          <a:xfrm>
            <a:off x="353708" y="280196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2" name="object 42"/>
          <p:cNvSpPr/>
          <p:nvPr/>
        </p:nvSpPr>
        <p:spPr>
          <a:xfrm>
            <a:off x="854811" y="280196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3" name="object 43"/>
          <p:cNvSpPr/>
          <p:nvPr/>
        </p:nvSpPr>
        <p:spPr>
          <a:xfrm>
            <a:off x="854811" y="280196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4" name="object 44"/>
          <p:cNvSpPr/>
          <p:nvPr/>
        </p:nvSpPr>
        <p:spPr>
          <a:xfrm>
            <a:off x="416637" y="2862585"/>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45" name="object 45"/>
          <p:cNvSpPr/>
          <p:nvPr/>
        </p:nvSpPr>
        <p:spPr>
          <a:xfrm>
            <a:off x="416637" y="2862585"/>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6" name="object 46"/>
          <p:cNvSpPr/>
          <p:nvPr/>
        </p:nvSpPr>
        <p:spPr>
          <a:xfrm>
            <a:off x="353708" y="318622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7" name="object 47"/>
          <p:cNvSpPr/>
          <p:nvPr/>
        </p:nvSpPr>
        <p:spPr>
          <a:xfrm>
            <a:off x="353708" y="318622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8" name="object 48"/>
          <p:cNvSpPr/>
          <p:nvPr/>
        </p:nvSpPr>
        <p:spPr>
          <a:xfrm>
            <a:off x="854811" y="318622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9" name="object 49"/>
          <p:cNvSpPr/>
          <p:nvPr/>
        </p:nvSpPr>
        <p:spPr>
          <a:xfrm>
            <a:off x="854811" y="318622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0" name="object 50"/>
          <p:cNvSpPr/>
          <p:nvPr/>
        </p:nvSpPr>
        <p:spPr>
          <a:xfrm>
            <a:off x="416637" y="3246842"/>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1" name="object 51"/>
          <p:cNvSpPr/>
          <p:nvPr/>
        </p:nvSpPr>
        <p:spPr>
          <a:xfrm>
            <a:off x="416637" y="324684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2" name="object 52"/>
          <p:cNvSpPr/>
          <p:nvPr/>
        </p:nvSpPr>
        <p:spPr>
          <a:xfrm>
            <a:off x="353708" y="35704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3" name="object 53"/>
          <p:cNvSpPr/>
          <p:nvPr/>
        </p:nvSpPr>
        <p:spPr>
          <a:xfrm>
            <a:off x="353708" y="35704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4" name="object 54"/>
          <p:cNvSpPr/>
          <p:nvPr/>
        </p:nvSpPr>
        <p:spPr>
          <a:xfrm>
            <a:off x="854811" y="35704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5" name="object 55"/>
          <p:cNvSpPr/>
          <p:nvPr/>
        </p:nvSpPr>
        <p:spPr>
          <a:xfrm>
            <a:off x="854811" y="35704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6" name="object 56"/>
          <p:cNvSpPr/>
          <p:nvPr/>
        </p:nvSpPr>
        <p:spPr>
          <a:xfrm>
            <a:off x="416637" y="363109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7" name="object 57"/>
          <p:cNvSpPr/>
          <p:nvPr/>
        </p:nvSpPr>
        <p:spPr>
          <a:xfrm>
            <a:off x="416637" y="363109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8" name="object 58"/>
          <p:cNvSpPr/>
          <p:nvPr/>
        </p:nvSpPr>
        <p:spPr>
          <a:xfrm>
            <a:off x="353708" y="39547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9" name="object 59"/>
          <p:cNvSpPr/>
          <p:nvPr/>
        </p:nvSpPr>
        <p:spPr>
          <a:xfrm>
            <a:off x="353708" y="39547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0" name="object 60"/>
          <p:cNvSpPr/>
          <p:nvPr/>
        </p:nvSpPr>
        <p:spPr>
          <a:xfrm>
            <a:off x="854811" y="39547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1" name="object 61"/>
          <p:cNvSpPr/>
          <p:nvPr/>
        </p:nvSpPr>
        <p:spPr>
          <a:xfrm>
            <a:off x="854811" y="39547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2" name="object 62"/>
          <p:cNvSpPr/>
          <p:nvPr/>
        </p:nvSpPr>
        <p:spPr>
          <a:xfrm>
            <a:off x="416637" y="401535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3" name="object 63"/>
          <p:cNvSpPr/>
          <p:nvPr/>
        </p:nvSpPr>
        <p:spPr>
          <a:xfrm>
            <a:off x="416637" y="401535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64" name="object 64"/>
          <p:cNvSpPr/>
          <p:nvPr/>
        </p:nvSpPr>
        <p:spPr>
          <a:xfrm>
            <a:off x="353708" y="433899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5" name="object 65"/>
          <p:cNvSpPr/>
          <p:nvPr/>
        </p:nvSpPr>
        <p:spPr>
          <a:xfrm>
            <a:off x="353708" y="433899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6" name="object 66"/>
          <p:cNvSpPr/>
          <p:nvPr/>
        </p:nvSpPr>
        <p:spPr>
          <a:xfrm>
            <a:off x="854811" y="433899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7" name="object 67"/>
          <p:cNvSpPr/>
          <p:nvPr/>
        </p:nvSpPr>
        <p:spPr>
          <a:xfrm>
            <a:off x="854811" y="433899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8" name="object 68"/>
          <p:cNvSpPr/>
          <p:nvPr/>
        </p:nvSpPr>
        <p:spPr>
          <a:xfrm>
            <a:off x="416637" y="4399612"/>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9" name="object 69"/>
          <p:cNvSpPr/>
          <p:nvPr/>
        </p:nvSpPr>
        <p:spPr>
          <a:xfrm>
            <a:off x="416637" y="439961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0" name="object 70"/>
          <p:cNvSpPr/>
          <p:nvPr/>
        </p:nvSpPr>
        <p:spPr>
          <a:xfrm>
            <a:off x="353708" y="472325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1" name="object 71"/>
          <p:cNvSpPr/>
          <p:nvPr/>
        </p:nvSpPr>
        <p:spPr>
          <a:xfrm>
            <a:off x="353708" y="472325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2" name="object 72"/>
          <p:cNvSpPr/>
          <p:nvPr/>
        </p:nvSpPr>
        <p:spPr>
          <a:xfrm>
            <a:off x="854811" y="472325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3" name="object 73"/>
          <p:cNvSpPr/>
          <p:nvPr/>
        </p:nvSpPr>
        <p:spPr>
          <a:xfrm>
            <a:off x="854811" y="472325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4" name="object 74"/>
          <p:cNvSpPr/>
          <p:nvPr/>
        </p:nvSpPr>
        <p:spPr>
          <a:xfrm>
            <a:off x="416637" y="4783870"/>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75" name="object 75"/>
          <p:cNvSpPr/>
          <p:nvPr/>
        </p:nvSpPr>
        <p:spPr>
          <a:xfrm>
            <a:off x="416637" y="4783870"/>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6" name="object 76"/>
          <p:cNvSpPr/>
          <p:nvPr/>
        </p:nvSpPr>
        <p:spPr>
          <a:xfrm>
            <a:off x="353708" y="510750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7" name="object 77"/>
          <p:cNvSpPr/>
          <p:nvPr/>
        </p:nvSpPr>
        <p:spPr>
          <a:xfrm>
            <a:off x="353708" y="510750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8" name="object 78"/>
          <p:cNvSpPr/>
          <p:nvPr/>
        </p:nvSpPr>
        <p:spPr>
          <a:xfrm>
            <a:off x="854811" y="510750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9" name="object 79"/>
          <p:cNvSpPr/>
          <p:nvPr/>
        </p:nvSpPr>
        <p:spPr>
          <a:xfrm>
            <a:off x="854811" y="510750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0" name="object 80"/>
          <p:cNvSpPr/>
          <p:nvPr/>
        </p:nvSpPr>
        <p:spPr>
          <a:xfrm>
            <a:off x="416637" y="5168127"/>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1" name="object 81"/>
          <p:cNvSpPr/>
          <p:nvPr/>
        </p:nvSpPr>
        <p:spPr>
          <a:xfrm>
            <a:off x="416637" y="516812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2" name="object 82"/>
          <p:cNvSpPr/>
          <p:nvPr/>
        </p:nvSpPr>
        <p:spPr>
          <a:xfrm>
            <a:off x="353708" y="549176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3" name="object 83"/>
          <p:cNvSpPr/>
          <p:nvPr/>
        </p:nvSpPr>
        <p:spPr>
          <a:xfrm>
            <a:off x="353708" y="549176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4" name="object 84"/>
          <p:cNvSpPr/>
          <p:nvPr/>
        </p:nvSpPr>
        <p:spPr>
          <a:xfrm>
            <a:off x="854811" y="549176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5" name="object 85"/>
          <p:cNvSpPr/>
          <p:nvPr/>
        </p:nvSpPr>
        <p:spPr>
          <a:xfrm>
            <a:off x="854811" y="549176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6" name="object 86"/>
          <p:cNvSpPr/>
          <p:nvPr/>
        </p:nvSpPr>
        <p:spPr>
          <a:xfrm>
            <a:off x="416637" y="5552385"/>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7" name="object 87"/>
          <p:cNvSpPr/>
          <p:nvPr/>
        </p:nvSpPr>
        <p:spPr>
          <a:xfrm>
            <a:off x="416637" y="5552385"/>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8" name="object 88"/>
          <p:cNvSpPr/>
          <p:nvPr/>
        </p:nvSpPr>
        <p:spPr>
          <a:xfrm>
            <a:off x="353708" y="587602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9" name="object 89"/>
          <p:cNvSpPr/>
          <p:nvPr/>
        </p:nvSpPr>
        <p:spPr>
          <a:xfrm>
            <a:off x="353708" y="587602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0" name="object 90"/>
          <p:cNvSpPr/>
          <p:nvPr/>
        </p:nvSpPr>
        <p:spPr>
          <a:xfrm>
            <a:off x="854811" y="587602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1" name="object 91"/>
          <p:cNvSpPr/>
          <p:nvPr/>
        </p:nvSpPr>
        <p:spPr>
          <a:xfrm>
            <a:off x="854811" y="587602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2" name="object 92"/>
          <p:cNvSpPr/>
          <p:nvPr/>
        </p:nvSpPr>
        <p:spPr>
          <a:xfrm>
            <a:off x="416637" y="593664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3" name="object 93"/>
          <p:cNvSpPr/>
          <p:nvPr/>
        </p:nvSpPr>
        <p:spPr>
          <a:xfrm>
            <a:off x="416637" y="593664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94" name="object 94"/>
          <p:cNvSpPr/>
          <p:nvPr/>
        </p:nvSpPr>
        <p:spPr>
          <a:xfrm>
            <a:off x="353708" y="62602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5" name="object 95"/>
          <p:cNvSpPr/>
          <p:nvPr/>
        </p:nvSpPr>
        <p:spPr>
          <a:xfrm>
            <a:off x="353708" y="62602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6" name="object 96"/>
          <p:cNvSpPr/>
          <p:nvPr/>
        </p:nvSpPr>
        <p:spPr>
          <a:xfrm>
            <a:off x="854811" y="62602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7" name="object 97"/>
          <p:cNvSpPr/>
          <p:nvPr/>
        </p:nvSpPr>
        <p:spPr>
          <a:xfrm>
            <a:off x="854811" y="62602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8" name="object 98"/>
          <p:cNvSpPr/>
          <p:nvPr/>
        </p:nvSpPr>
        <p:spPr>
          <a:xfrm>
            <a:off x="416637" y="6320897"/>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99" name="object 99"/>
          <p:cNvSpPr/>
          <p:nvPr/>
        </p:nvSpPr>
        <p:spPr>
          <a:xfrm>
            <a:off x="416637" y="632089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0" name="object 100"/>
          <p:cNvSpPr/>
          <p:nvPr/>
        </p:nvSpPr>
        <p:spPr>
          <a:xfrm>
            <a:off x="8341182" y="97128"/>
            <a:ext cx="459917" cy="1333753"/>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79463D"/>
          </a:solidFill>
        </p:spPr>
        <p:txBody>
          <a:bodyPr wrap="square" lIns="0" tIns="0" rIns="0" bIns="0" rtlCol="0">
            <a:spAutoFit/>
          </a:bodyPr>
          <a:lstStyle/>
          <a:p>
            <a:endParaRPr/>
          </a:p>
        </p:txBody>
      </p:sp>
      <p:sp>
        <p:nvSpPr>
          <p:cNvPr id="101" name="object 101"/>
          <p:cNvSpPr/>
          <p:nvPr/>
        </p:nvSpPr>
        <p:spPr>
          <a:xfrm>
            <a:off x="8340852" y="97536"/>
            <a:ext cx="463295" cy="1336547"/>
          </a:xfrm>
          <a:prstGeom prst="rect">
            <a:avLst/>
          </a:prstGeom>
          <a:blipFill>
            <a:blip r:embed="rId5" cstate="print"/>
            <a:stretch>
              <a:fillRect/>
            </a:stretch>
          </a:blipFill>
        </p:spPr>
        <p:txBody>
          <a:bodyPr wrap="square" lIns="0" tIns="0" rIns="0" bIns="0" rtlCol="0">
            <a:spAutoFit/>
          </a:bodyPr>
          <a:lstStyle/>
          <a:p>
            <a:endParaRPr/>
          </a:p>
        </p:txBody>
      </p:sp>
      <p:sp>
        <p:nvSpPr>
          <p:cNvPr id="102" name="object 102"/>
          <p:cNvSpPr/>
          <p:nvPr/>
        </p:nvSpPr>
        <p:spPr>
          <a:xfrm>
            <a:off x="8341182" y="1430877"/>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808DA0"/>
          </a:solidFill>
        </p:spPr>
        <p:txBody>
          <a:bodyPr wrap="square" lIns="0" tIns="0" rIns="0" bIns="0" rtlCol="0">
            <a:spAutoFit/>
          </a:bodyPr>
          <a:lstStyle/>
          <a:p>
            <a:endParaRPr/>
          </a:p>
        </p:txBody>
      </p:sp>
      <p:sp>
        <p:nvSpPr>
          <p:cNvPr id="103" name="object 103"/>
          <p:cNvSpPr/>
          <p:nvPr/>
        </p:nvSpPr>
        <p:spPr>
          <a:xfrm>
            <a:off x="8340852" y="1431036"/>
            <a:ext cx="463295" cy="1336547"/>
          </a:xfrm>
          <a:prstGeom prst="rect">
            <a:avLst/>
          </a:prstGeom>
          <a:blipFill>
            <a:blip r:embed="rId6" cstate="print"/>
            <a:stretch>
              <a:fillRect/>
            </a:stretch>
          </a:blipFill>
        </p:spPr>
        <p:txBody>
          <a:bodyPr wrap="square" lIns="0" tIns="0" rIns="0" bIns="0" rtlCol="0">
            <a:spAutoFit/>
          </a:bodyPr>
          <a:lstStyle/>
          <a:p>
            <a:endParaRPr/>
          </a:p>
        </p:txBody>
      </p:sp>
      <p:sp>
        <p:nvSpPr>
          <p:cNvPr id="104" name="object 104"/>
          <p:cNvSpPr/>
          <p:nvPr/>
        </p:nvSpPr>
        <p:spPr>
          <a:xfrm>
            <a:off x="8341182" y="2764626"/>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4C5A6A"/>
          </a:solidFill>
        </p:spPr>
        <p:txBody>
          <a:bodyPr wrap="square" lIns="0" tIns="0" rIns="0" bIns="0" rtlCol="0">
            <a:spAutoFit/>
          </a:bodyPr>
          <a:lstStyle/>
          <a:p>
            <a:endParaRPr/>
          </a:p>
        </p:txBody>
      </p:sp>
      <p:sp>
        <p:nvSpPr>
          <p:cNvPr id="105" name="object 105"/>
          <p:cNvSpPr/>
          <p:nvPr/>
        </p:nvSpPr>
        <p:spPr>
          <a:xfrm>
            <a:off x="8341182" y="4098375"/>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AD8F67"/>
          </a:solidFill>
        </p:spPr>
        <p:txBody>
          <a:bodyPr wrap="square" lIns="0" tIns="0" rIns="0" bIns="0" rtlCol="0">
            <a:spAutoFit/>
          </a:bodyPr>
          <a:lstStyle/>
          <a:p>
            <a:endParaRPr/>
          </a:p>
        </p:txBody>
      </p:sp>
      <p:sp>
        <p:nvSpPr>
          <p:cNvPr id="106" name="object 106"/>
          <p:cNvSpPr/>
          <p:nvPr/>
        </p:nvSpPr>
        <p:spPr>
          <a:xfrm>
            <a:off x="8340852" y="4098035"/>
            <a:ext cx="463295" cy="1336547"/>
          </a:xfrm>
          <a:prstGeom prst="rect">
            <a:avLst/>
          </a:prstGeom>
          <a:blipFill>
            <a:blip r:embed="rId7" cstate="print"/>
            <a:stretch>
              <a:fillRect/>
            </a:stretch>
          </a:blipFill>
        </p:spPr>
        <p:txBody>
          <a:bodyPr wrap="square" lIns="0" tIns="0" rIns="0" bIns="0" rtlCol="0">
            <a:spAutoFit/>
          </a:bodyPr>
          <a:lstStyle/>
          <a:p>
            <a:endParaRPr/>
          </a:p>
        </p:txBody>
      </p:sp>
      <p:sp>
        <p:nvSpPr>
          <p:cNvPr id="107" name="object 107"/>
          <p:cNvSpPr/>
          <p:nvPr/>
        </p:nvSpPr>
        <p:spPr>
          <a:xfrm>
            <a:off x="8341182" y="5432123"/>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D2533C"/>
          </a:solidFill>
        </p:spPr>
        <p:txBody>
          <a:bodyPr wrap="square" lIns="0" tIns="0" rIns="0" bIns="0" rtlCol="0">
            <a:spAutoFit/>
          </a:bodyPr>
          <a:lstStyle/>
          <a:p>
            <a:endParaRPr/>
          </a:p>
        </p:txBody>
      </p:sp>
      <p:sp>
        <p:nvSpPr>
          <p:cNvPr id="108" name="object 108"/>
          <p:cNvSpPr/>
          <p:nvPr/>
        </p:nvSpPr>
        <p:spPr>
          <a:xfrm>
            <a:off x="8340852" y="5431538"/>
            <a:ext cx="463295" cy="1338069"/>
          </a:xfrm>
          <a:prstGeom prst="rect">
            <a:avLst/>
          </a:prstGeom>
          <a:blipFill>
            <a:blip r:embed="rId8" cstate="print"/>
            <a:stretch>
              <a:fillRect/>
            </a:stretch>
          </a:blipFill>
        </p:spPr>
        <p:txBody>
          <a:bodyPr wrap="square" lIns="0" tIns="0" rIns="0" bIns="0" rtlCol="0">
            <a:spAutoFit/>
          </a:bodyPr>
          <a:lstStyle/>
          <a:p>
            <a:endParaRPr/>
          </a:p>
        </p:txBody>
      </p:sp>
      <p:sp>
        <p:nvSpPr>
          <p:cNvPr id="109" name="object 109"/>
          <p:cNvSpPr/>
          <p:nvPr/>
        </p:nvSpPr>
        <p:spPr>
          <a:xfrm>
            <a:off x="1257300" y="288874"/>
            <a:ext cx="6934200" cy="6299187"/>
          </a:xfrm>
          <a:custGeom>
            <a:avLst/>
            <a:gdLst/>
            <a:ahLst/>
            <a:cxnLst/>
            <a:rect l="l" t="t" r="r" b="b"/>
            <a:pathLst>
              <a:path w="6934200" h="6299187">
                <a:moveTo>
                  <a:pt x="0" y="0"/>
                </a:moveTo>
                <a:lnTo>
                  <a:pt x="6934200" y="0"/>
                </a:lnTo>
                <a:lnTo>
                  <a:pt x="6934200" y="6299187"/>
                </a:lnTo>
                <a:lnTo>
                  <a:pt x="0" y="6299187"/>
                </a:lnTo>
                <a:lnTo>
                  <a:pt x="0" y="0"/>
                </a:lnTo>
                <a:close/>
              </a:path>
            </a:pathLst>
          </a:custGeom>
          <a:solidFill>
            <a:srgbClr val="FFFFFF"/>
          </a:solidFill>
        </p:spPr>
        <p:txBody>
          <a:bodyPr wrap="square" lIns="0" tIns="0" rIns="0" bIns="0" rtlCol="0">
            <a:spAutoFit/>
          </a:bodyPr>
          <a:lstStyle/>
          <a:p>
            <a:endParaRPr/>
          </a:p>
        </p:txBody>
      </p:sp>
      <p:sp>
        <p:nvSpPr>
          <p:cNvPr id="110" name="object 110"/>
          <p:cNvSpPr/>
          <p:nvPr/>
        </p:nvSpPr>
        <p:spPr>
          <a:xfrm>
            <a:off x="1257300" y="289562"/>
            <a:ext cx="6937247" cy="6301737"/>
          </a:xfrm>
          <a:prstGeom prst="rect">
            <a:avLst/>
          </a:prstGeom>
          <a:blipFill>
            <a:blip r:embed="rId9" cstate="print"/>
            <a:stretch>
              <a:fillRect/>
            </a:stretch>
          </a:blipFill>
        </p:spPr>
        <p:txBody>
          <a:bodyPr wrap="square" lIns="0" tIns="0" rIns="0" bIns="0" rtlCol="0">
            <a:spAutoFit/>
          </a:bodyPr>
          <a:lstStyle/>
          <a:p>
            <a:endParaRPr/>
          </a:p>
        </p:txBody>
      </p:sp>
      <p:sp>
        <p:nvSpPr>
          <p:cNvPr id="111" name="object 111"/>
          <p:cNvSpPr/>
          <p:nvPr/>
        </p:nvSpPr>
        <p:spPr>
          <a:xfrm>
            <a:off x="7658098" y="6080075"/>
            <a:ext cx="381000" cy="381000"/>
          </a:xfrm>
          <a:custGeom>
            <a:avLst/>
            <a:gdLst/>
            <a:ahLst/>
            <a:cxnLst/>
            <a:rect l="l" t="t" r="r" b="b"/>
            <a:pathLst>
              <a:path w="381000" h="381000">
                <a:moveTo>
                  <a:pt x="190500" y="0"/>
                </a:moveTo>
                <a:lnTo>
                  <a:pt x="0" y="0"/>
                </a:lnTo>
                <a:lnTo>
                  <a:pt x="190500" y="190499"/>
                </a:lnTo>
                <a:lnTo>
                  <a:pt x="0" y="380999"/>
                </a:lnTo>
                <a:lnTo>
                  <a:pt x="190500" y="380999"/>
                </a:lnTo>
                <a:lnTo>
                  <a:pt x="381000" y="190499"/>
                </a:lnTo>
                <a:lnTo>
                  <a:pt x="190500" y="0"/>
                </a:lnTo>
                <a:close/>
              </a:path>
            </a:pathLst>
          </a:custGeom>
          <a:solidFill>
            <a:srgbClr val="4C5A6A"/>
          </a:solidFill>
        </p:spPr>
        <p:txBody>
          <a:bodyPr wrap="square" lIns="0" tIns="0" rIns="0" bIns="0" rtlCol="0">
            <a:spAutoFit/>
          </a:bodyPr>
          <a:lstStyle/>
          <a:p>
            <a:endParaRPr/>
          </a:p>
        </p:txBody>
      </p:sp>
      <p:sp>
        <p:nvSpPr>
          <p:cNvPr id="112" name="object 112"/>
          <p:cNvSpPr/>
          <p:nvPr/>
        </p:nvSpPr>
        <p:spPr>
          <a:xfrm>
            <a:off x="1409698" y="6080075"/>
            <a:ext cx="381000" cy="381000"/>
          </a:xfrm>
          <a:custGeom>
            <a:avLst/>
            <a:gdLst/>
            <a:ahLst/>
            <a:cxnLst/>
            <a:rect l="l" t="t" r="r" b="b"/>
            <a:pathLst>
              <a:path w="381000" h="381000">
                <a:moveTo>
                  <a:pt x="381000" y="0"/>
                </a:moveTo>
                <a:lnTo>
                  <a:pt x="190500" y="0"/>
                </a:lnTo>
                <a:lnTo>
                  <a:pt x="0" y="190499"/>
                </a:lnTo>
                <a:lnTo>
                  <a:pt x="190500" y="380999"/>
                </a:lnTo>
                <a:lnTo>
                  <a:pt x="381000" y="380999"/>
                </a:lnTo>
                <a:lnTo>
                  <a:pt x="190500" y="190499"/>
                </a:lnTo>
                <a:lnTo>
                  <a:pt x="381000" y="0"/>
                </a:lnTo>
                <a:close/>
              </a:path>
            </a:pathLst>
          </a:custGeom>
          <a:solidFill>
            <a:srgbClr val="4C5A6A"/>
          </a:solidFill>
        </p:spPr>
        <p:txBody>
          <a:bodyPr wrap="square" lIns="0" tIns="0" rIns="0" bIns="0" rtlCol="0">
            <a:spAutoFit/>
          </a:bodyPr>
          <a:lstStyle/>
          <a:p>
            <a:endParaRPr/>
          </a:p>
        </p:txBody>
      </p:sp>
      <p:sp>
        <p:nvSpPr>
          <p:cNvPr id="113" name="object 113"/>
          <p:cNvSpPr txBox="1"/>
          <p:nvPr/>
        </p:nvSpPr>
        <p:spPr>
          <a:xfrm>
            <a:off x="8396041" y="3107245"/>
            <a:ext cx="377190" cy="720725"/>
          </a:xfrm>
          <a:prstGeom prst="rect">
            <a:avLst/>
          </a:prstGeom>
        </p:spPr>
        <p:txBody>
          <a:bodyPr vert="vert" wrap="square" lIns="0" tIns="0" rIns="0" bIns="0" rtlCol="0">
            <a:spAutoFit/>
          </a:bodyPr>
          <a:lstStyle/>
          <a:p>
            <a:pPr marL="158750" marR="6350" indent="-146685">
              <a:lnSpc>
                <a:spcPct val="100000"/>
              </a:lnSpc>
            </a:pPr>
            <a:r>
              <a:rPr sz="1200" b="1" dirty="0">
                <a:solidFill>
                  <a:srgbClr val="FFFFFF"/>
                </a:solidFill>
                <a:latin typeface="Arial"/>
                <a:cs typeface="Arial"/>
              </a:rPr>
              <a:t>S</a:t>
            </a:r>
            <a:r>
              <a:rPr sz="1200" b="1" spc="-5" dirty="0">
                <a:solidFill>
                  <a:srgbClr val="FFFFFF"/>
                </a:solidFill>
                <a:latin typeface="Arial"/>
                <a:cs typeface="Arial"/>
              </a:rPr>
              <a:t>h</a:t>
            </a:r>
            <a:r>
              <a:rPr sz="1200" b="1" dirty="0">
                <a:solidFill>
                  <a:srgbClr val="FFFFFF"/>
                </a:solidFill>
                <a:latin typeface="Arial"/>
                <a:cs typeface="Arial"/>
              </a:rPr>
              <a:t>el</a:t>
            </a:r>
            <a:r>
              <a:rPr sz="1200" b="1" spc="-5" dirty="0">
                <a:solidFill>
                  <a:srgbClr val="FFFFFF"/>
                </a:solidFill>
                <a:latin typeface="Arial"/>
                <a:cs typeface="Arial"/>
              </a:rPr>
              <a:t>t</a:t>
            </a:r>
            <a:r>
              <a:rPr sz="1200" b="1" dirty="0">
                <a:solidFill>
                  <a:srgbClr val="FFFFFF"/>
                </a:solidFill>
                <a:latin typeface="Arial"/>
                <a:cs typeface="Arial"/>
              </a:rPr>
              <a:t>er</a:t>
            </a:r>
            <a:r>
              <a:rPr sz="1200" b="1" spc="-10" dirty="0">
                <a:solidFill>
                  <a:srgbClr val="FFFFFF"/>
                </a:solidFill>
                <a:latin typeface="Arial"/>
                <a:cs typeface="Arial"/>
              </a:rPr>
              <a:t> </a:t>
            </a:r>
            <a:r>
              <a:rPr sz="1200" b="1" dirty="0">
                <a:solidFill>
                  <a:srgbClr val="FFFFFF"/>
                </a:solidFill>
                <a:latin typeface="Arial"/>
                <a:cs typeface="Arial"/>
              </a:rPr>
              <a:t>in Place</a:t>
            </a:r>
            <a:endParaRPr sz="1200">
              <a:latin typeface="Arial"/>
              <a:cs typeface="Arial"/>
            </a:endParaRPr>
          </a:p>
        </p:txBody>
      </p:sp>
      <p:sp>
        <p:nvSpPr>
          <p:cNvPr id="114" name="object 114"/>
          <p:cNvSpPr/>
          <p:nvPr/>
        </p:nvSpPr>
        <p:spPr>
          <a:xfrm>
            <a:off x="2069591" y="524253"/>
            <a:ext cx="5515354" cy="918971"/>
          </a:xfrm>
          <a:prstGeom prst="rect">
            <a:avLst/>
          </a:prstGeom>
          <a:blipFill>
            <a:blip r:embed="rId10" cstate="print"/>
            <a:stretch>
              <a:fillRect/>
            </a:stretch>
          </a:blipFill>
        </p:spPr>
        <p:txBody>
          <a:bodyPr wrap="square" lIns="0" tIns="0" rIns="0" bIns="0" rtlCol="0">
            <a:spAutoFit/>
          </a:bodyPr>
          <a:lstStyle/>
          <a:p>
            <a:endParaRPr/>
          </a:p>
        </p:txBody>
      </p:sp>
      <p:sp>
        <p:nvSpPr>
          <p:cNvPr id="115" name="object 115"/>
          <p:cNvSpPr/>
          <p:nvPr/>
        </p:nvSpPr>
        <p:spPr>
          <a:xfrm>
            <a:off x="1562100" y="1494294"/>
            <a:ext cx="2743200" cy="2554541"/>
          </a:xfrm>
          <a:custGeom>
            <a:avLst/>
            <a:gdLst/>
            <a:ahLst/>
            <a:cxnLst/>
            <a:rect l="l" t="t" r="r" b="b"/>
            <a:pathLst>
              <a:path w="2743200" h="2554541">
                <a:moveTo>
                  <a:pt x="0" y="0"/>
                </a:moveTo>
                <a:lnTo>
                  <a:pt x="2743200" y="0"/>
                </a:lnTo>
                <a:lnTo>
                  <a:pt x="2743200" y="2554541"/>
                </a:lnTo>
                <a:lnTo>
                  <a:pt x="0" y="2554541"/>
                </a:lnTo>
                <a:lnTo>
                  <a:pt x="0" y="0"/>
                </a:lnTo>
                <a:close/>
              </a:path>
            </a:pathLst>
          </a:custGeom>
          <a:solidFill>
            <a:srgbClr val="FFFFFF"/>
          </a:solidFill>
        </p:spPr>
        <p:txBody>
          <a:bodyPr wrap="square" lIns="0" tIns="0" rIns="0" bIns="0" rtlCol="0">
            <a:spAutoFit/>
          </a:bodyPr>
          <a:lstStyle/>
          <a:p>
            <a:endParaRPr/>
          </a:p>
        </p:txBody>
      </p:sp>
      <p:sp>
        <p:nvSpPr>
          <p:cNvPr id="116" name="object 116"/>
          <p:cNvSpPr/>
          <p:nvPr/>
        </p:nvSpPr>
        <p:spPr>
          <a:xfrm>
            <a:off x="1562100" y="1494294"/>
            <a:ext cx="2743200" cy="2554541"/>
          </a:xfrm>
          <a:custGeom>
            <a:avLst/>
            <a:gdLst/>
            <a:ahLst/>
            <a:cxnLst/>
            <a:rect l="l" t="t" r="r" b="b"/>
            <a:pathLst>
              <a:path w="2743200" h="2554541">
                <a:moveTo>
                  <a:pt x="0" y="0"/>
                </a:moveTo>
                <a:lnTo>
                  <a:pt x="2743200" y="0"/>
                </a:lnTo>
                <a:lnTo>
                  <a:pt x="2743200" y="2554541"/>
                </a:lnTo>
                <a:lnTo>
                  <a:pt x="0" y="2554541"/>
                </a:lnTo>
                <a:lnTo>
                  <a:pt x="0" y="0"/>
                </a:lnTo>
                <a:close/>
              </a:path>
            </a:pathLst>
          </a:custGeom>
          <a:ln w="26428">
            <a:solidFill>
              <a:srgbClr val="4C5A6A"/>
            </a:solidFill>
          </a:ln>
        </p:spPr>
        <p:txBody>
          <a:bodyPr wrap="square" lIns="0" tIns="0" rIns="0" bIns="0" rtlCol="0">
            <a:spAutoFit/>
          </a:bodyPr>
          <a:lstStyle/>
          <a:p>
            <a:endParaRPr/>
          </a:p>
        </p:txBody>
      </p:sp>
      <p:sp>
        <p:nvSpPr>
          <p:cNvPr id="117" name="object 117"/>
          <p:cNvSpPr/>
          <p:nvPr/>
        </p:nvSpPr>
        <p:spPr>
          <a:xfrm>
            <a:off x="1600200" y="4169130"/>
            <a:ext cx="2743200" cy="1815884"/>
          </a:xfrm>
          <a:custGeom>
            <a:avLst/>
            <a:gdLst/>
            <a:ahLst/>
            <a:cxnLst/>
            <a:rect l="l" t="t" r="r" b="b"/>
            <a:pathLst>
              <a:path w="2743200" h="1815884">
                <a:moveTo>
                  <a:pt x="0" y="0"/>
                </a:moveTo>
                <a:lnTo>
                  <a:pt x="2743200" y="0"/>
                </a:lnTo>
                <a:lnTo>
                  <a:pt x="2743200" y="1815884"/>
                </a:lnTo>
                <a:lnTo>
                  <a:pt x="0" y="1815884"/>
                </a:lnTo>
                <a:lnTo>
                  <a:pt x="0" y="0"/>
                </a:lnTo>
                <a:close/>
              </a:path>
            </a:pathLst>
          </a:custGeom>
          <a:solidFill>
            <a:srgbClr val="FFFFFF"/>
          </a:solidFill>
        </p:spPr>
        <p:txBody>
          <a:bodyPr wrap="square" lIns="0" tIns="0" rIns="0" bIns="0" rtlCol="0">
            <a:spAutoFit/>
          </a:bodyPr>
          <a:lstStyle/>
          <a:p>
            <a:endParaRPr/>
          </a:p>
        </p:txBody>
      </p:sp>
      <p:sp>
        <p:nvSpPr>
          <p:cNvPr id="118" name="object 118"/>
          <p:cNvSpPr/>
          <p:nvPr/>
        </p:nvSpPr>
        <p:spPr>
          <a:xfrm>
            <a:off x="1600200" y="4169130"/>
            <a:ext cx="2743200" cy="1815884"/>
          </a:xfrm>
          <a:custGeom>
            <a:avLst/>
            <a:gdLst/>
            <a:ahLst/>
            <a:cxnLst/>
            <a:rect l="l" t="t" r="r" b="b"/>
            <a:pathLst>
              <a:path w="2743200" h="1815884">
                <a:moveTo>
                  <a:pt x="0" y="0"/>
                </a:moveTo>
                <a:lnTo>
                  <a:pt x="2743200" y="0"/>
                </a:lnTo>
                <a:lnTo>
                  <a:pt x="2743200" y="1815884"/>
                </a:lnTo>
                <a:lnTo>
                  <a:pt x="0" y="1815884"/>
                </a:lnTo>
                <a:lnTo>
                  <a:pt x="0" y="0"/>
                </a:lnTo>
                <a:close/>
              </a:path>
            </a:pathLst>
          </a:custGeom>
          <a:ln w="26428">
            <a:solidFill>
              <a:srgbClr val="4C5A6A"/>
            </a:solidFill>
          </a:ln>
        </p:spPr>
        <p:txBody>
          <a:bodyPr wrap="square" lIns="0" tIns="0" rIns="0" bIns="0" rtlCol="0">
            <a:spAutoFit/>
          </a:bodyPr>
          <a:lstStyle/>
          <a:p>
            <a:endParaRPr/>
          </a:p>
        </p:txBody>
      </p:sp>
      <p:sp>
        <p:nvSpPr>
          <p:cNvPr id="119" name="object 119"/>
          <p:cNvSpPr txBox="1"/>
          <p:nvPr/>
        </p:nvSpPr>
        <p:spPr>
          <a:xfrm>
            <a:off x="1640839" y="1534929"/>
            <a:ext cx="2605405" cy="4392295"/>
          </a:xfrm>
          <a:prstGeom prst="rect">
            <a:avLst/>
          </a:prstGeom>
        </p:spPr>
        <p:txBody>
          <a:bodyPr vert="horz" wrap="square" lIns="0" tIns="0" rIns="0" bIns="0" rtlCol="0">
            <a:spAutoFit/>
          </a:bodyPr>
          <a:lstStyle/>
          <a:p>
            <a:pPr marL="12700" marR="180975">
              <a:lnSpc>
                <a:spcPct val="100000"/>
              </a:lnSpc>
            </a:pPr>
            <a:r>
              <a:rPr sz="1600" spc="-15" dirty="0">
                <a:solidFill>
                  <a:srgbClr val="292934"/>
                </a:solidFill>
                <a:latin typeface="Arial"/>
                <a:cs typeface="Arial"/>
              </a:rPr>
              <a:t>F</a:t>
            </a:r>
            <a:r>
              <a:rPr sz="1600" spc="-10" dirty="0">
                <a:solidFill>
                  <a:srgbClr val="292934"/>
                </a:solidFill>
                <a:latin typeface="Arial"/>
                <a:cs typeface="Arial"/>
              </a:rPr>
              <a:t>o</a:t>
            </a:r>
            <a:r>
              <a:rPr sz="1600" dirty="0">
                <a:solidFill>
                  <a:srgbClr val="292934"/>
                </a:solidFill>
                <a:latin typeface="Arial"/>
                <a:cs typeface="Arial"/>
              </a:rPr>
              <a:t>ll</a:t>
            </a:r>
            <a:r>
              <a:rPr sz="1600" spc="-10" dirty="0">
                <a:solidFill>
                  <a:srgbClr val="292934"/>
                </a:solidFill>
                <a:latin typeface="Arial"/>
                <a:cs typeface="Arial"/>
              </a:rPr>
              <a:t>o</a:t>
            </a:r>
            <a:r>
              <a:rPr sz="1600" spc="-30" dirty="0">
                <a:solidFill>
                  <a:srgbClr val="292934"/>
                </a:solidFill>
                <a:latin typeface="Arial"/>
                <a:cs typeface="Arial"/>
              </a:rPr>
              <a:t>w</a:t>
            </a:r>
            <a:r>
              <a:rPr sz="1600" dirty="0">
                <a:solidFill>
                  <a:srgbClr val="292934"/>
                </a:solidFill>
                <a:latin typeface="Arial"/>
                <a:cs typeface="Arial"/>
              </a:rPr>
              <a:t>i</a:t>
            </a:r>
            <a:r>
              <a:rPr sz="1600" spc="-10" dirty="0">
                <a:solidFill>
                  <a:srgbClr val="292934"/>
                </a:solidFill>
                <a:latin typeface="Arial"/>
                <a:cs typeface="Arial"/>
              </a:rPr>
              <a:t>ng</a:t>
            </a:r>
            <a:r>
              <a:rPr sz="1600" spc="-15" dirty="0">
                <a:solidFill>
                  <a:srgbClr val="292934"/>
                </a:solidFill>
                <a:latin typeface="Arial"/>
                <a:cs typeface="Arial"/>
              </a:rPr>
              <a:t> </a:t>
            </a:r>
            <a:r>
              <a:rPr sz="1600" spc="-10" dirty="0">
                <a:solidFill>
                  <a:srgbClr val="292934"/>
                </a:solidFill>
                <a:latin typeface="Arial"/>
                <a:cs typeface="Arial"/>
              </a:rPr>
              <a:t>a</a:t>
            </a:r>
            <a:r>
              <a:rPr sz="1600" spc="-5" dirty="0">
                <a:solidFill>
                  <a:srgbClr val="292934"/>
                </a:solidFill>
                <a:latin typeface="Arial"/>
                <a:cs typeface="Arial"/>
              </a:rPr>
              <a:t> </a:t>
            </a:r>
            <a:r>
              <a:rPr sz="1600" dirty="0">
                <a:solidFill>
                  <a:srgbClr val="292934"/>
                </a:solidFill>
                <a:latin typeface="Arial"/>
                <a:cs typeface="Arial"/>
              </a:rPr>
              <a:t>l</a:t>
            </a:r>
            <a:r>
              <a:rPr sz="1600" spc="-10" dirty="0">
                <a:solidFill>
                  <a:srgbClr val="292934"/>
                </a:solidFill>
                <a:latin typeface="Arial"/>
                <a:cs typeface="Arial"/>
              </a:rPr>
              <a:t>a</a:t>
            </a:r>
            <a:r>
              <a:rPr sz="1600" spc="-15" dirty="0">
                <a:solidFill>
                  <a:srgbClr val="292934"/>
                </a:solidFill>
                <a:latin typeface="Arial"/>
                <a:cs typeface="Arial"/>
              </a:rPr>
              <a:t>r</a:t>
            </a:r>
            <a:r>
              <a:rPr sz="1600" spc="-10" dirty="0">
                <a:solidFill>
                  <a:srgbClr val="292934"/>
                </a:solidFill>
                <a:latin typeface="Arial"/>
                <a:cs typeface="Arial"/>
              </a:rPr>
              <a:t>ge ea</a:t>
            </a:r>
            <a:r>
              <a:rPr sz="1600" spc="-15" dirty="0">
                <a:solidFill>
                  <a:srgbClr val="292934"/>
                </a:solidFill>
                <a:latin typeface="Arial"/>
                <a:cs typeface="Arial"/>
              </a:rPr>
              <a:t>r</a:t>
            </a:r>
            <a:r>
              <a:rPr sz="1600" spc="-10" dirty="0">
                <a:solidFill>
                  <a:srgbClr val="292934"/>
                </a:solidFill>
                <a:latin typeface="Arial"/>
                <a:cs typeface="Arial"/>
              </a:rPr>
              <a:t>thqua</a:t>
            </a:r>
            <a:r>
              <a:rPr sz="1600" spc="-5" dirty="0">
                <a:solidFill>
                  <a:srgbClr val="292934"/>
                </a:solidFill>
                <a:latin typeface="Arial"/>
                <a:cs typeface="Arial"/>
              </a:rPr>
              <a:t>k</a:t>
            </a:r>
            <a:r>
              <a:rPr sz="1600" spc="-10" dirty="0">
                <a:solidFill>
                  <a:srgbClr val="292934"/>
                </a:solidFill>
                <a:latin typeface="Arial"/>
                <a:cs typeface="Arial"/>
              </a:rPr>
              <a:t>e,</a:t>
            </a:r>
            <a:r>
              <a:rPr sz="1600" spc="20" dirty="0">
                <a:solidFill>
                  <a:srgbClr val="292934"/>
                </a:solidFill>
                <a:latin typeface="Arial"/>
                <a:cs typeface="Arial"/>
              </a:rPr>
              <a:t> </a:t>
            </a:r>
            <a:r>
              <a:rPr sz="1600" spc="-30" dirty="0">
                <a:solidFill>
                  <a:srgbClr val="292934"/>
                </a:solidFill>
                <a:latin typeface="Arial"/>
                <a:cs typeface="Arial"/>
              </a:rPr>
              <a:t>w</a:t>
            </a:r>
            <a:r>
              <a:rPr sz="1600" spc="-10" dirty="0">
                <a:solidFill>
                  <a:srgbClr val="292934"/>
                </a:solidFill>
                <a:latin typeface="Arial"/>
                <a:cs typeface="Arial"/>
              </a:rPr>
              <a:t>e</a:t>
            </a:r>
            <a:r>
              <a:rPr sz="1600" spc="10" dirty="0">
                <a:solidFill>
                  <a:srgbClr val="292934"/>
                </a:solidFill>
                <a:latin typeface="Arial"/>
                <a:cs typeface="Arial"/>
              </a:rPr>
              <a:t> </a:t>
            </a:r>
            <a:r>
              <a:rPr sz="1600" spc="-10" dirty="0">
                <a:solidFill>
                  <a:srgbClr val="292934"/>
                </a:solidFill>
                <a:latin typeface="Arial"/>
                <a:cs typeface="Arial"/>
              </a:rPr>
              <a:t>need</a:t>
            </a:r>
            <a:r>
              <a:rPr sz="1600" spc="-5" dirty="0">
                <a:solidFill>
                  <a:srgbClr val="292934"/>
                </a:solidFill>
                <a:latin typeface="Arial"/>
                <a:cs typeface="Arial"/>
              </a:rPr>
              <a:t> </a:t>
            </a:r>
            <a:r>
              <a:rPr sz="1600" spc="-10" dirty="0">
                <a:solidFill>
                  <a:srgbClr val="292934"/>
                </a:solidFill>
                <a:latin typeface="Arial"/>
                <a:cs typeface="Arial"/>
              </a:rPr>
              <a:t>to a</a:t>
            </a:r>
            <a:r>
              <a:rPr sz="1600" spc="-5" dirty="0">
                <a:solidFill>
                  <a:srgbClr val="292934"/>
                </a:solidFill>
                <a:latin typeface="Arial"/>
                <a:cs typeface="Arial"/>
              </a:rPr>
              <a:t>ss</a:t>
            </a:r>
            <a:r>
              <a:rPr sz="1600" spc="-10" dirty="0">
                <a:solidFill>
                  <a:srgbClr val="292934"/>
                </a:solidFill>
                <a:latin typeface="Arial"/>
                <a:cs typeface="Arial"/>
              </a:rPr>
              <a:t>e</a:t>
            </a:r>
            <a:r>
              <a:rPr sz="1600" spc="-5" dirty="0">
                <a:solidFill>
                  <a:srgbClr val="292934"/>
                </a:solidFill>
                <a:latin typeface="Arial"/>
                <a:cs typeface="Arial"/>
              </a:rPr>
              <a:t>s</a:t>
            </a:r>
            <a:r>
              <a:rPr sz="1600" spc="-10" dirty="0">
                <a:solidFill>
                  <a:srgbClr val="292934"/>
                </a:solidFill>
                <a:latin typeface="Arial"/>
                <a:cs typeface="Arial"/>
              </a:rPr>
              <a:t>s the</a:t>
            </a:r>
            <a:r>
              <a:rPr sz="1600" spc="10" dirty="0">
                <a:solidFill>
                  <a:srgbClr val="292934"/>
                </a:solidFill>
                <a:latin typeface="Arial"/>
                <a:cs typeface="Arial"/>
              </a:rPr>
              <a:t> </a:t>
            </a:r>
            <a:r>
              <a:rPr sz="1600" spc="-5" dirty="0">
                <a:solidFill>
                  <a:srgbClr val="292934"/>
                </a:solidFill>
                <a:latin typeface="Arial"/>
                <a:cs typeface="Arial"/>
              </a:rPr>
              <a:t>s</a:t>
            </a:r>
            <a:r>
              <a:rPr sz="1600" spc="-10" dirty="0">
                <a:solidFill>
                  <a:srgbClr val="292934"/>
                </a:solidFill>
                <a:latin typeface="Arial"/>
                <a:cs typeface="Arial"/>
              </a:rPr>
              <a:t>afety</a:t>
            </a:r>
            <a:r>
              <a:rPr sz="1600" spc="15" dirty="0">
                <a:solidFill>
                  <a:srgbClr val="292934"/>
                </a:solidFill>
                <a:latin typeface="Arial"/>
                <a:cs typeface="Arial"/>
              </a:rPr>
              <a:t> </a:t>
            </a:r>
            <a:r>
              <a:rPr sz="1600" spc="-10" dirty="0">
                <a:solidFill>
                  <a:srgbClr val="292934"/>
                </a:solidFill>
                <a:latin typeface="Arial"/>
                <a:cs typeface="Arial"/>
              </a:rPr>
              <a:t>of</a:t>
            </a:r>
            <a:r>
              <a:rPr sz="1600" spc="10" dirty="0">
                <a:solidFill>
                  <a:srgbClr val="292934"/>
                </a:solidFill>
                <a:latin typeface="Arial"/>
                <a:cs typeface="Arial"/>
              </a:rPr>
              <a:t> </a:t>
            </a:r>
            <a:r>
              <a:rPr sz="1600" spc="-10" dirty="0">
                <a:solidFill>
                  <a:srgbClr val="292934"/>
                </a:solidFill>
                <a:latin typeface="Arial"/>
                <a:cs typeface="Arial"/>
              </a:rPr>
              <a:t>the bu</a:t>
            </a:r>
            <a:r>
              <a:rPr sz="1600" dirty="0">
                <a:solidFill>
                  <a:srgbClr val="292934"/>
                </a:solidFill>
                <a:latin typeface="Arial"/>
                <a:cs typeface="Arial"/>
              </a:rPr>
              <a:t>il</a:t>
            </a:r>
            <a:r>
              <a:rPr sz="1600" spc="-10" dirty="0">
                <a:solidFill>
                  <a:srgbClr val="292934"/>
                </a:solidFill>
                <a:latin typeface="Arial"/>
                <a:cs typeface="Arial"/>
              </a:rPr>
              <a:t>d</a:t>
            </a:r>
            <a:r>
              <a:rPr sz="1600" dirty="0">
                <a:solidFill>
                  <a:srgbClr val="292934"/>
                </a:solidFill>
                <a:latin typeface="Arial"/>
                <a:cs typeface="Arial"/>
              </a:rPr>
              <a:t>i</a:t>
            </a:r>
            <a:r>
              <a:rPr sz="1600" spc="-10" dirty="0">
                <a:solidFill>
                  <a:srgbClr val="292934"/>
                </a:solidFill>
                <a:latin typeface="Arial"/>
                <a:cs typeface="Arial"/>
              </a:rPr>
              <a:t>ng</a:t>
            </a:r>
            <a:r>
              <a:rPr sz="1600" spc="-25" dirty="0">
                <a:solidFill>
                  <a:srgbClr val="292934"/>
                </a:solidFill>
                <a:latin typeface="Arial"/>
                <a:cs typeface="Arial"/>
              </a:rPr>
              <a:t> </a:t>
            </a:r>
            <a:r>
              <a:rPr sz="1600" spc="-10" dirty="0">
                <a:solidFill>
                  <a:srgbClr val="292934"/>
                </a:solidFill>
                <a:latin typeface="Arial"/>
                <a:cs typeface="Arial"/>
              </a:rPr>
              <a:t>and</a:t>
            </a:r>
            <a:r>
              <a:rPr sz="1600" spc="-5" dirty="0">
                <a:solidFill>
                  <a:srgbClr val="292934"/>
                </a:solidFill>
                <a:latin typeface="Arial"/>
                <a:cs typeface="Arial"/>
              </a:rPr>
              <a:t> </a:t>
            </a:r>
            <a:r>
              <a:rPr sz="1600" spc="-10" dirty="0">
                <a:solidFill>
                  <a:srgbClr val="292934"/>
                </a:solidFill>
                <a:latin typeface="Arial"/>
                <a:cs typeface="Arial"/>
              </a:rPr>
              <a:t>any</a:t>
            </a:r>
            <a:r>
              <a:rPr sz="1600" spc="5" dirty="0">
                <a:solidFill>
                  <a:srgbClr val="292934"/>
                </a:solidFill>
                <a:latin typeface="Arial"/>
                <a:cs typeface="Arial"/>
              </a:rPr>
              <a:t> </a:t>
            </a:r>
            <a:r>
              <a:rPr sz="1600" spc="-10" dirty="0">
                <a:solidFill>
                  <a:srgbClr val="292934"/>
                </a:solidFill>
                <a:latin typeface="Arial"/>
                <a:cs typeface="Arial"/>
              </a:rPr>
              <a:t>out</a:t>
            </a:r>
            <a:r>
              <a:rPr sz="1600" spc="-5" dirty="0">
                <a:solidFill>
                  <a:srgbClr val="292934"/>
                </a:solidFill>
                <a:latin typeface="Arial"/>
                <a:cs typeface="Arial"/>
              </a:rPr>
              <a:t>s</a:t>
            </a:r>
            <a:r>
              <a:rPr sz="1600" dirty="0">
                <a:solidFill>
                  <a:srgbClr val="292934"/>
                </a:solidFill>
                <a:latin typeface="Arial"/>
                <a:cs typeface="Arial"/>
              </a:rPr>
              <a:t>i</a:t>
            </a:r>
            <a:r>
              <a:rPr sz="1600" spc="-10" dirty="0">
                <a:solidFill>
                  <a:srgbClr val="292934"/>
                </a:solidFill>
                <a:latin typeface="Arial"/>
                <a:cs typeface="Arial"/>
              </a:rPr>
              <a:t>de ha</a:t>
            </a:r>
            <a:r>
              <a:rPr sz="1600" spc="-5" dirty="0">
                <a:solidFill>
                  <a:srgbClr val="292934"/>
                </a:solidFill>
                <a:latin typeface="Arial"/>
                <a:cs typeface="Arial"/>
              </a:rPr>
              <a:t>z</a:t>
            </a:r>
            <a:r>
              <a:rPr sz="1600" spc="-10" dirty="0">
                <a:solidFill>
                  <a:srgbClr val="292934"/>
                </a:solidFill>
                <a:latin typeface="Arial"/>
                <a:cs typeface="Arial"/>
              </a:rPr>
              <a:t>a</a:t>
            </a:r>
            <a:r>
              <a:rPr sz="1600" spc="-15" dirty="0">
                <a:solidFill>
                  <a:srgbClr val="292934"/>
                </a:solidFill>
                <a:latin typeface="Arial"/>
                <a:cs typeface="Arial"/>
              </a:rPr>
              <a:t>r</a:t>
            </a:r>
            <a:r>
              <a:rPr sz="1600" spc="-10" dirty="0">
                <a:solidFill>
                  <a:srgbClr val="292934"/>
                </a:solidFill>
                <a:latin typeface="Arial"/>
                <a:cs typeface="Arial"/>
              </a:rPr>
              <a:t>ds</a:t>
            </a:r>
            <a:r>
              <a:rPr sz="1600" dirty="0">
                <a:solidFill>
                  <a:srgbClr val="292934"/>
                </a:solidFill>
                <a:latin typeface="Arial"/>
                <a:cs typeface="Arial"/>
              </a:rPr>
              <a:t> i</a:t>
            </a:r>
            <a:r>
              <a:rPr sz="1600" spc="-10" dirty="0">
                <a:solidFill>
                  <a:srgbClr val="292934"/>
                </a:solidFill>
                <a:latin typeface="Arial"/>
                <a:cs typeface="Arial"/>
              </a:rPr>
              <a:t>n</a:t>
            </a:r>
            <a:r>
              <a:rPr sz="1600" spc="-5" dirty="0">
                <a:solidFill>
                  <a:srgbClr val="292934"/>
                </a:solidFill>
                <a:latin typeface="Arial"/>
                <a:cs typeface="Arial"/>
              </a:rPr>
              <a:t> </a:t>
            </a:r>
            <a:r>
              <a:rPr sz="1600" spc="-10" dirty="0">
                <a:solidFill>
                  <a:srgbClr val="292934"/>
                </a:solidFill>
                <a:latin typeface="Arial"/>
                <a:cs typeface="Arial"/>
              </a:rPr>
              <a:t>the</a:t>
            </a:r>
            <a:r>
              <a:rPr sz="1600" spc="10" dirty="0">
                <a:solidFill>
                  <a:srgbClr val="292934"/>
                </a:solidFill>
                <a:latin typeface="Arial"/>
                <a:cs typeface="Arial"/>
              </a:rPr>
              <a:t> </a:t>
            </a:r>
            <a:r>
              <a:rPr sz="1600" dirty="0">
                <a:solidFill>
                  <a:srgbClr val="292934"/>
                </a:solidFill>
                <a:latin typeface="Arial"/>
                <a:cs typeface="Arial"/>
              </a:rPr>
              <a:t>i</a:t>
            </a:r>
            <a:r>
              <a:rPr sz="1600" spc="-15" dirty="0">
                <a:solidFill>
                  <a:srgbClr val="292934"/>
                </a:solidFill>
                <a:latin typeface="Arial"/>
                <a:cs typeface="Arial"/>
              </a:rPr>
              <a:t>mmed</a:t>
            </a:r>
            <a:r>
              <a:rPr sz="1600" dirty="0">
                <a:solidFill>
                  <a:srgbClr val="292934"/>
                </a:solidFill>
                <a:latin typeface="Arial"/>
                <a:cs typeface="Arial"/>
              </a:rPr>
              <a:t>i</a:t>
            </a:r>
            <a:r>
              <a:rPr sz="1600" spc="-10" dirty="0">
                <a:solidFill>
                  <a:srgbClr val="292934"/>
                </a:solidFill>
                <a:latin typeface="Arial"/>
                <a:cs typeface="Arial"/>
              </a:rPr>
              <a:t>ate</a:t>
            </a:r>
            <a:r>
              <a:rPr sz="1600" spc="-5" dirty="0">
                <a:solidFill>
                  <a:srgbClr val="292934"/>
                </a:solidFill>
                <a:latin typeface="Arial"/>
                <a:cs typeface="Arial"/>
              </a:rPr>
              <a:t> v</a:t>
            </a:r>
            <a:r>
              <a:rPr sz="1600" dirty="0">
                <a:solidFill>
                  <a:srgbClr val="292934"/>
                </a:solidFill>
                <a:latin typeface="Arial"/>
                <a:cs typeface="Arial"/>
              </a:rPr>
              <a:t>i</a:t>
            </a:r>
            <a:r>
              <a:rPr sz="1600" spc="-5" dirty="0">
                <a:solidFill>
                  <a:srgbClr val="292934"/>
                </a:solidFill>
                <a:latin typeface="Arial"/>
                <a:cs typeface="Arial"/>
              </a:rPr>
              <a:t>c</a:t>
            </a:r>
            <a:r>
              <a:rPr sz="1600" dirty="0">
                <a:solidFill>
                  <a:srgbClr val="292934"/>
                </a:solidFill>
                <a:latin typeface="Arial"/>
                <a:cs typeface="Arial"/>
              </a:rPr>
              <a:t>i</a:t>
            </a:r>
            <a:r>
              <a:rPr sz="1600" spc="-10" dirty="0">
                <a:solidFill>
                  <a:srgbClr val="292934"/>
                </a:solidFill>
                <a:latin typeface="Arial"/>
                <a:cs typeface="Arial"/>
              </a:rPr>
              <a:t>n</a:t>
            </a:r>
            <a:r>
              <a:rPr sz="1600" dirty="0">
                <a:solidFill>
                  <a:srgbClr val="292934"/>
                </a:solidFill>
                <a:latin typeface="Arial"/>
                <a:cs typeface="Arial"/>
              </a:rPr>
              <a:t>i</a:t>
            </a:r>
            <a:r>
              <a:rPr sz="1600" spc="-10" dirty="0">
                <a:solidFill>
                  <a:srgbClr val="292934"/>
                </a:solidFill>
                <a:latin typeface="Arial"/>
                <a:cs typeface="Arial"/>
              </a:rPr>
              <a:t>ty</a:t>
            </a:r>
            <a:r>
              <a:rPr sz="1600" spc="-35" dirty="0">
                <a:solidFill>
                  <a:srgbClr val="292934"/>
                </a:solidFill>
                <a:latin typeface="Arial"/>
                <a:cs typeface="Arial"/>
              </a:rPr>
              <a:t> </a:t>
            </a:r>
            <a:r>
              <a:rPr sz="1600" spc="-10" dirty="0">
                <a:solidFill>
                  <a:srgbClr val="292934"/>
                </a:solidFill>
                <a:latin typeface="Arial"/>
                <a:cs typeface="Arial"/>
              </a:rPr>
              <a:t>befo</a:t>
            </a:r>
            <a:r>
              <a:rPr sz="1600" spc="-15" dirty="0">
                <a:solidFill>
                  <a:srgbClr val="292934"/>
                </a:solidFill>
                <a:latin typeface="Arial"/>
                <a:cs typeface="Arial"/>
              </a:rPr>
              <a:t>r</a:t>
            </a:r>
            <a:r>
              <a:rPr sz="1600" spc="-10" dirty="0">
                <a:solidFill>
                  <a:srgbClr val="292934"/>
                </a:solidFill>
                <a:latin typeface="Arial"/>
                <a:cs typeface="Arial"/>
              </a:rPr>
              <a:t>e</a:t>
            </a:r>
            <a:r>
              <a:rPr sz="1600" spc="20" dirty="0">
                <a:solidFill>
                  <a:srgbClr val="292934"/>
                </a:solidFill>
                <a:latin typeface="Arial"/>
                <a:cs typeface="Arial"/>
              </a:rPr>
              <a:t> </a:t>
            </a:r>
            <a:r>
              <a:rPr sz="1600" spc="-15" dirty="0">
                <a:solidFill>
                  <a:srgbClr val="292934"/>
                </a:solidFill>
                <a:latin typeface="Arial"/>
                <a:cs typeface="Arial"/>
              </a:rPr>
              <a:t>r</a:t>
            </a:r>
            <a:r>
              <a:rPr sz="1600" spc="-10" dirty="0">
                <a:solidFill>
                  <a:srgbClr val="292934"/>
                </a:solidFill>
                <a:latin typeface="Arial"/>
                <a:cs typeface="Arial"/>
              </a:rPr>
              <a:t>e</a:t>
            </a:r>
            <a:r>
              <a:rPr sz="1600" dirty="0">
                <a:solidFill>
                  <a:srgbClr val="292934"/>
                </a:solidFill>
                <a:latin typeface="Arial"/>
                <a:cs typeface="Arial"/>
              </a:rPr>
              <a:t>l</a:t>
            </a:r>
            <a:r>
              <a:rPr sz="1600" spc="-10" dirty="0">
                <a:solidFill>
                  <a:srgbClr val="292934"/>
                </a:solidFill>
                <a:latin typeface="Arial"/>
                <a:cs typeface="Arial"/>
              </a:rPr>
              <a:t>ea</a:t>
            </a:r>
            <a:r>
              <a:rPr sz="1600" spc="-5" dirty="0">
                <a:solidFill>
                  <a:srgbClr val="292934"/>
                </a:solidFill>
                <a:latin typeface="Arial"/>
                <a:cs typeface="Arial"/>
              </a:rPr>
              <a:t>s</a:t>
            </a:r>
            <a:r>
              <a:rPr sz="1600" dirty="0">
                <a:solidFill>
                  <a:srgbClr val="292934"/>
                </a:solidFill>
                <a:latin typeface="Arial"/>
                <a:cs typeface="Arial"/>
              </a:rPr>
              <a:t>i</a:t>
            </a:r>
            <a:r>
              <a:rPr sz="1600" spc="-10" dirty="0">
                <a:solidFill>
                  <a:srgbClr val="292934"/>
                </a:solidFill>
                <a:latin typeface="Arial"/>
                <a:cs typeface="Arial"/>
              </a:rPr>
              <a:t>ng</a:t>
            </a:r>
            <a:r>
              <a:rPr sz="1600" spc="-5" dirty="0">
                <a:solidFill>
                  <a:srgbClr val="292934"/>
                </a:solidFill>
                <a:latin typeface="Arial"/>
                <a:cs typeface="Arial"/>
              </a:rPr>
              <a:t> s</a:t>
            </a:r>
            <a:r>
              <a:rPr sz="1600" spc="-10" dirty="0">
                <a:solidFill>
                  <a:srgbClr val="292934"/>
                </a:solidFill>
                <a:latin typeface="Arial"/>
                <a:cs typeface="Arial"/>
              </a:rPr>
              <a:t>ta</a:t>
            </a:r>
            <a:r>
              <a:rPr sz="1600" spc="-30" dirty="0">
                <a:solidFill>
                  <a:srgbClr val="292934"/>
                </a:solidFill>
                <a:latin typeface="Arial"/>
                <a:cs typeface="Arial"/>
              </a:rPr>
              <a:t>f</a:t>
            </a:r>
            <a:r>
              <a:rPr sz="1600" spc="-5" dirty="0">
                <a:solidFill>
                  <a:srgbClr val="292934"/>
                </a:solidFill>
                <a:latin typeface="Arial"/>
                <a:cs typeface="Arial"/>
              </a:rPr>
              <a:t>f</a:t>
            </a:r>
            <a:r>
              <a:rPr sz="1600" spc="10" dirty="0">
                <a:solidFill>
                  <a:srgbClr val="292934"/>
                </a:solidFill>
                <a:latin typeface="Arial"/>
                <a:cs typeface="Arial"/>
              </a:rPr>
              <a:t> </a:t>
            </a:r>
            <a:r>
              <a:rPr sz="1600" spc="-10" dirty="0">
                <a:solidFill>
                  <a:srgbClr val="292934"/>
                </a:solidFill>
                <a:latin typeface="Arial"/>
                <a:cs typeface="Arial"/>
              </a:rPr>
              <a:t>to</a:t>
            </a:r>
            <a:r>
              <a:rPr sz="1600" spc="10" dirty="0">
                <a:solidFill>
                  <a:srgbClr val="292934"/>
                </a:solidFill>
                <a:latin typeface="Arial"/>
                <a:cs typeface="Arial"/>
              </a:rPr>
              <a:t> </a:t>
            </a:r>
            <a:r>
              <a:rPr sz="1600" spc="-10" dirty="0">
                <a:solidFill>
                  <a:srgbClr val="292934"/>
                </a:solidFill>
                <a:latin typeface="Arial"/>
                <a:cs typeface="Arial"/>
              </a:rPr>
              <a:t>the</a:t>
            </a:r>
            <a:r>
              <a:rPr sz="1600" spc="10" dirty="0">
                <a:solidFill>
                  <a:srgbClr val="292934"/>
                </a:solidFill>
                <a:latin typeface="Arial"/>
                <a:cs typeface="Arial"/>
              </a:rPr>
              <a:t> </a:t>
            </a:r>
            <a:r>
              <a:rPr sz="1600" spc="-5" dirty="0">
                <a:solidFill>
                  <a:srgbClr val="292934"/>
                </a:solidFill>
                <a:latin typeface="Arial"/>
                <a:cs typeface="Arial"/>
              </a:rPr>
              <a:t>st</a:t>
            </a:r>
            <a:r>
              <a:rPr sz="1600" spc="-15" dirty="0">
                <a:solidFill>
                  <a:srgbClr val="292934"/>
                </a:solidFill>
                <a:latin typeface="Arial"/>
                <a:cs typeface="Arial"/>
              </a:rPr>
              <a:t>r</a:t>
            </a:r>
            <a:r>
              <a:rPr sz="1600" spc="-10" dirty="0">
                <a:solidFill>
                  <a:srgbClr val="292934"/>
                </a:solidFill>
                <a:latin typeface="Arial"/>
                <a:cs typeface="Arial"/>
              </a:rPr>
              <a:t>eet</a:t>
            </a:r>
            <a:r>
              <a:rPr sz="1600" spc="-5" dirty="0">
                <a:solidFill>
                  <a:srgbClr val="292934"/>
                </a:solidFill>
                <a:latin typeface="Arial"/>
                <a:cs typeface="Arial"/>
              </a:rPr>
              <a:t>s.</a:t>
            </a:r>
            <a:r>
              <a:rPr sz="1600" dirty="0">
                <a:solidFill>
                  <a:srgbClr val="292934"/>
                </a:solidFill>
                <a:latin typeface="Arial"/>
                <a:cs typeface="Arial"/>
              </a:rPr>
              <a:t> </a:t>
            </a:r>
            <a:r>
              <a:rPr sz="1600" spc="35" dirty="0">
                <a:solidFill>
                  <a:srgbClr val="292934"/>
                </a:solidFill>
                <a:latin typeface="Arial"/>
                <a:cs typeface="Arial"/>
              </a:rPr>
              <a:t> </a:t>
            </a:r>
            <a:r>
              <a:rPr sz="1600" spc="-10" dirty="0">
                <a:solidFill>
                  <a:srgbClr val="292934"/>
                </a:solidFill>
                <a:latin typeface="Arial"/>
                <a:cs typeface="Arial"/>
              </a:rPr>
              <a:t>Sta</a:t>
            </a:r>
            <a:r>
              <a:rPr sz="1600" spc="-30" dirty="0">
                <a:solidFill>
                  <a:srgbClr val="292934"/>
                </a:solidFill>
                <a:latin typeface="Arial"/>
                <a:cs typeface="Arial"/>
              </a:rPr>
              <a:t>f</a:t>
            </a:r>
            <a:r>
              <a:rPr sz="1600" spc="-5" dirty="0">
                <a:solidFill>
                  <a:srgbClr val="292934"/>
                </a:solidFill>
                <a:latin typeface="Arial"/>
                <a:cs typeface="Arial"/>
              </a:rPr>
              <a:t>f s</a:t>
            </a:r>
            <a:r>
              <a:rPr sz="1600" spc="-10" dirty="0">
                <a:solidFill>
                  <a:srgbClr val="292934"/>
                </a:solidFill>
                <a:latin typeface="Arial"/>
                <a:cs typeface="Arial"/>
              </a:rPr>
              <a:t>hou</a:t>
            </a:r>
            <a:r>
              <a:rPr sz="1600" dirty="0">
                <a:solidFill>
                  <a:srgbClr val="292934"/>
                </a:solidFill>
                <a:latin typeface="Arial"/>
                <a:cs typeface="Arial"/>
              </a:rPr>
              <a:t>l</a:t>
            </a:r>
            <a:r>
              <a:rPr sz="1600" spc="-10" dirty="0">
                <a:solidFill>
                  <a:srgbClr val="292934"/>
                </a:solidFill>
                <a:latin typeface="Arial"/>
                <a:cs typeface="Arial"/>
              </a:rPr>
              <a:t>d</a:t>
            </a:r>
            <a:r>
              <a:rPr sz="1600" spc="-15" dirty="0">
                <a:solidFill>
                  <a:srgbClr val="292934"/>
                </a:solidFill>
                <a:latin typeface="Arial"/>
                <a:cs typeface="Arial"/>
              </a:rPr>
              <a:t> </a:t>
            </a:r>
            <a:r>
              <a:rPr sz="1600" spc="-10" dirty="0">
                <a:solidFill>
                  <a:srgbClr val="292934"/>
                </a:solidFill>
                <a:latin typeface="Arial"/>
                <a:cs typeface="Arial"/>
              </a:rPr>
              <a:t>be</a:t>
            </a:r>
            <a:r>
              <a:rPr sz="1600" spc="10" dirty="0">
                <a:solidFill>
                  <a:srgbClr val="292934"/>
                </a:solidFill>
                <a:latin typeface="Arial"/>
                <a:cs typeface="Arial"/>
              </a:rPr>
              <a:t> </a:t>
            </a:r>
            <a:r>
              <a:rPr sz="1600" spc="-10" dirty="0">
                <a:solidFill>
                  <a:srgbClr val="292934"/>
                </a:solidFill>
                <a:latin typeface="Arial"/>
                <a:cs typeface="Arial"/>
              </a:rPr>
              <a:t>p</a:t>
            </a:r>
            <a:r>
              <a:rPr sz="1600" spc="-15" dirty="0">
                <a:solidFill>
                  <a:srgbClr val="292934"/>
                </a:solidFill>
                <a:latin typeface="Arial"/>
                <a:cs typeface="Arial"/>
              </a:rPr>
              <a:t>r</a:t>
            </a:r>
            <a:r>
              <a:rPr sz="1600" spc="-10" dirty="0">
                <a:solidFill>
                  <a:srgbClr val="292934"/>
                </a:solidFill>
                <a:latin typeface="Arial"/>
                <a:cs typeface="Arial"/>
              </a:rPr>
              <a:t>epa</a:t>
            </a:r>
            <a:r>
              <a:rPr sz="1600" spc="-15" dirty="0">
                <a:solidFill>
                  <a:srgbClr val="292934"/>
                </a:solidFill>
                <a:latin typeface="Arial"/>
                <a:cs typeface="Arial"/>
              </a:rPr>
              <a:t>r</a:t>
            </a:r>
            <a:r>
              <a:rPr sz="1600" spc="-10" dirty="0">
                <a:solidFill>
                  <a:srgbClr val="292934"/>
                </a:solidFill>
                <a:latin typeface="Arial"/>
                <a:cs typeface="Arial"/>
              </a:rPr>
              <a:t>ed</a:t>
            </a:r>
            <a:r>
              <a:rPr sz="1600" spc="10" dirty="0">
                <a:solidFill>
                  <a:srgbClr val="292934"/>
                </a:solidFill>
                <a:latin typeface="Arial"/>
                <a:cs typeface="Arial"/>
              </a:rPr>
              <a:t> </a:t>
            </a:r>
            <a:r>
              <a:rPr sz="1600" spc="-10" dirty="0">
                <a:solidFill>
                  <a:srgbClr val="292934"/>
                </a:solidFill>
                <a:latin typeface="Arial"/>
                <a:cs typeface="Arial"/>
              </a:rPr>
              <a:t>to</a:t>
            </a:r>
            <a:r>
              <a:rPr sz="1600" spc="10" dirty="0">
                <a:solidFill>
                  <a:srgbClr val="292934"/>
                </a:solidFill>
                <a:latin typeface="Arial"/>
                <a:cs typeface="Arial"/>
              </a:rPr>
              <a:t> </a:t>
            </a:r>
            <a:r>
              <a:rPr sz="1600" spc="-5" dirty="0">
                <a:solidFill>
                  <a:srgbClr val="292934"/>
                </a:solidFill>
                <a:latin typeface="Arial"/>
                <a:cs typeface="Arial"/>
              </a:rPr>
              <a:t>s</a:t>
            </a:r>
            <a:r>
              <a:rPr sz="1600" spc="-10" dirty="0">
                <a:solidFill>
                  <a:srgbClr val="292934"/>
                </a:solidFill>
                <a:latin typeface="Arial"/>
                <a:cs typeface="Arial"/>
              </a:rPr>
              <a:t>tay at</a:t>
            </a:r>
            <a:r>
              <a:rPr sz="1600" spc="10" dirty="0">
                <a:solidFill>
                  <a:srgbClr val="292934"/>
                </a:solidFill>
                <a:latin typeface="Arial"/>
                <a:cs typeface="Arial"/>
              </a:rPr>
              <a:t> </a:t>
            </a:r>
            <a:r>
              <a:rPr sz="1600" spc="-30" dirty="0">
                <a:solidFill>
                  <a:srgbClr val="292934"/>
                </a:solidFill>
                <a:latin typeface="Arial"/>
                <a:cs typeface="Arial"/>
              </a:rPr>
              <a:t>w</a:t>
            </a:r>
            <a:r>
              <a:rPr sz="1600" spc="-10" dirty="0">
                <a:solidFill>
                  <a:srgbClr val="292934"/>
                </a:solidFill>
                <a:latin typeface="Arial"/>
                <a:cs typeface="Arial"/>
              </a:rPr>
              <a:t>o</a:t>
            </a:r>
            <a:r>
              <a:rPr sz="1600" spc="-15" dirty="0">
                <a:solidFill>
                  <a:srgbClr val="292934"/>
                </a:solidFill>
                <a:latin typeface="Arial"/>
                <a:cs typeface="Arial"/>
              </a:rPr>
              <a:t>r</a:t>
            </a:r>
            <a:r>
              <a:rPr sz="1600" spc="-10" dirty="0">
                <a:solidFill>
                  <a:srgbClr val="292934"/>
                </a:solidFill>
                <a:latin typeface="Arial"/>
                <a:cs typeface="Arial"/>
              </a:rPr>
              <a:t>k</a:t>
            </a:r>
            <a:r>
              <a:rPr sz="1600" spc="25" dirty="0">
                <a:solidFill>
                  <a:srgbClr val="292934"/>
                </a:solidFill>
                <a:latin typeface="Arial"/>
                <a:cs typeface="Arial"/>
              </a:rPr>
              <a:t> </a:t>
            </a:r>
            <a:r>
              <a:rPr sz="1600" spc="-10" dirty="0">
                <a:solidFill>
                  <a:srgbClr val="292934"/>
                </a:solidFill>
                <a:latin typeface="Arial"/>
                <a:cs typeface="Arial"/>
              </a:rPr>
              <a:t>for</a:t>
            </a:r>
            <a:r>
              <a:rPr sz="1600" spc="5" dirty="0">
                <a:solidFill>
                  <a:srgbClr val="292934"/>
                </a:solidFill>
                <a:latin typeface="Arial"/>
                <a:cs typeface="Arial"/>
              </a:rPr>
              <a:t> </a:t>
            </a:r>
            <a:r>
              <a:rPr sz="1600" spc="-10" dirty="0">
                <a:solidFill>
                  <a:srgbClr val="292934"/>
                </a:solidFill>
                <a:latin typeface="Arial"/>
                <a:cs typeface="Arial"/>
              </a:rPr>
              <a:t>3</a:t>
            </a:r>
            <a:r>
              <a:rPr sz="1600" spc="10" dirty="0">
                <a:solidFill>
                  <a:srgbClr val="292934"/>
                </a:solidFill>
                <a:latin typeface="Arial"/>
                <a:cs typeface="Arial"/>
              </a:rPr>
              <a:t> </a:t>
            </a:r>
            <a:r>
              <a:rPr sz="1600" spc="-10" dirty="0">
                <a:solidFill>
                  <a:srgbClr val="292934"/>
                </a:solidFill>
                <a:latin typeface="Arial"/>
                <a:cs typeface="Arial"/>
              </a:rPr>
              <a:t>da</a:t>
            </a:r>
            <a:r>
              <a:rPr sz="1600" spc="-30" dirty="0">
                <a:solidFill>
                  <a:srgbClr val="292934"/>
                </a:solidFill>
                <a:latin typeface="Arial"/>
                <a:cs typeface="Arial"/>
              </a:rPr>
              <a:t>y</a:t>
            </a:r>
            <a:r>
              <a:rPr sz="1600" spc="-5" dirty="0">
                <a:solidFill>
                  <a:srgbClr val="292934"/>
                </a:solidFill>
                <a:latin typeface="Arial"/>
                <a:cs typeface="Arial"/>
              </a:rPr>
              <a:t>s,</a:t>
            </a:r>
            <a:r>
              <a:rPr sz="1600" spc="20" dirty="0">
                <a:solidFill>
                  <a:srgbClr val="292934"/>
                </a:solidFill>
                <a:latin typeface="Arial"/>
                <a:cs typeface="Arial"/>
              </a:rPr>
              <a:t> </a:t>
            </a:r>
            <a:r>
              <a:rPr sz="1600" dirty="0">
                <a:solidFill>
                  <a:srgbClr val="292934"/>
                </a:solidFill>
                <a:latin typeface="Arial"/>
                <a:cs typeface="Arial"/>
              </a:rPr>
              <a:t>i</a:t>
            </a:r>
            <a:r>
              <a:rPr sz="1600" spc="-5" dirty="0">
                <a:solidFill>
                  <a:srgbClr val="292934"/>
                </a:solidFill>
                <a:latin typeface="Arial"/>
                <a:cs typeface="Arial"/>
              </a:rPr>
              <a:t>f</a:t>
            </a:r>
            <a:r>
              <a:rPr sz="1600" spc="-10" dirty="0">
                <a:solidFill>
                  <a:srgbClr val="292934"/>
                </a:solidFill>
                <a:latin typeface="Arial"/>
                <a:cs typeface="Arial"/>
              </a:rPr>
              <a:t> ne</a:t>
            </a:r>
            <a:r>
              <a:rPr sz="1600" spc="-5" dirty="0">
                <a:solidFill>
                  <a:srgbClr val="292934"/>
                </a:solidFill>
                <a:latin typeface="Arial"/>
                <a:cs typeface="Arial"/>
              </a:rPr>
              <a:t>c</a:t>
            </a:r>
            <a:r>
              <a:rPr sz="1600" spc="-10" dirty="0">
                <a:solidFill>
                  <a:srgbClr val="292934"/>
                </a:solidFill>
                <a:latin typeface="Arial"/>
                <a:cs typeface="Arial"/>
              </a:rPr>
              <a:t>e</a:t>
            </a:r>
            <a:r>
              <a:rPr sz="1600" spc="-5" dirty="0">
                <a:solidFill>
                  <a:srgbClr val="292934"/>
                </a:solidFill>
                <a:latin typeface="Arial"/>
                <a:cs typeface="Arial"/>
              </a:rPr>
              <a:t>ss</a:t>
            </a:r>
            <a:r>
              <a:rPr sz="1600" spc="-10" dirty="0">
                <a:solidFill>
                  <a:srgbClr val="292934"/>
                </a:solidFill>
                <a:latin typeface="Arial"/>
                <a:cs typeface="Arial"/>
              </a:rPr>
              <a:t>a</a:t>
            </a:r>
            <a:r>
              <a:rPr sz="1600" spc="-15" dirty="0">
                <a:solidFill>
                  <a:srgbClr val="292934"/>
                </a:solidFill>
                <a:latin typeface="Arial"/>
                <a:cs typeface="Arial"/>
              </a:rPr>
              <a:t>r</a:t>
            </a:r>
            <a:r>
              <a:rPr sz="1600" spc="-150" dirty="0">
                <a:solidFill>
                  <a:srgbClr val="292934"/>
                </a:solidFill>
                <a:latin typeface="Arial"/>
                <a:cs typeface="Arial"/>
              </a:rPr>
              <a:t>y</a:t>
            </a:r>
            <a:r>
              <a:rPr sz="1600" spc="-5" dirty="0">
                <a:solidFill>
                  <a:srgbClr val="292934"/>
                </a:solidFill>
                <a:latin typeface="Arial"/>
                <a:cs typeface="Arial"/>
              </a:rPr>
              <a:t>.</a:t>
            </a:r>
            <a:endParaRPr sz="1600">
              <a:latin typeface="Arial"/>
              <a:cs typeface="Arial"/>
            </a:endParaRPr>
          </a:p>
          <a:p>
            <a:pPr>
              <a:lnSpc>
                <a:spcPts val="850"/>
              </a:lnSpc>
              <a:spcBef>
                <a:spcPts val="11"/>
              </a:spcBef>
            </a:pPr>
            <a:endParaRPr sz="850"/>
          </a:p>
          <a:p>
            <a:pPr>
              <a:lnSpc>
                <a:spcPts val="1000"/>
              </a:lnSpc>
            </a:pPr>
            <a:endParaRPr sz="1000"/>
          </a:p>
          <a:p>
            <a:pPr marL="50800" marR="6350">
              <a:lnSpc>
                <a:spcPct val="100000"/>
              </a:lnSpc>
            </a:pPr>
            <a:r>
              <a:rPr sz="1600" spc="-15" dirty="0">
                <a:solidFill>
                  <a:srgbClr val="292934"/>
                </a:solidFill>
                <a:latin typeface="Arial"/>
                <a:cs typeface="Arial"/>
              </a:rPr>
              <a:t>Ar</a:t>
            </a:r>
            <a:r>
              <a:rPr sz="1600" spc="-10" dirty="0">
                <a:solidFill>
                  <a:srgbClr val="292934"/>
                </a:solidFill>
                <a:latin typeface="Arial"/>
                <a:cs typeface="Arial"/>
              </a:rPr>
              <a:t>ound</a:t>
            </a:r>
            <a:r>
              <a:rPr sz="1600" spc="10" dirty="0">
                <a:solidFill>
                  <a:srgbClr val="292934"/>
                </a:solidFill>
                <a:latin typeface="Arial"/>
                <a:cs typeface="Arial"/>
              </a:rPr>
              <a:t> </a:t>
            </a:r>
            <a:r>
              <a:rPr sz="1600" spc="-25" dirty="0">
                <a:solidFill>
                  <a:srgbClr val="292934"/>
                </a:solidFill>
                <a:latin typeface="Arial"/>
                <a:cs typeface="Arial"/>
              </a:rPr>
              <a:t>O</a:t>
            </a:r>
            <a:r>
              <a:rPr sz="1600" spc="-10" dirty="0">
                <a:solidFill>
                  <a:srgbClr val="292934"/>
                </a:solidFill>
                <a:latin typeface="Arial"/>
                <a:cs typeface="Arial"/>
              </a:rPr>
              <a:t>a</a:t>
            </a:r>
            <a:r>
              <a:rPr sz="1600" spc="-5" dirty="0">
                <a:solidFill>
                  <a:srgbClr val="292934"/>
                </a:solidFill>
                <a:latin typeface="Arial"/>
                <a:cs typeface="Arial"/>
              </a:rPr>
              <a:t>k</a:t>
            </a:r>
            <a:r>
              <a:rPr sz="1600" dirty="0">
                <a:solidFill>
                  <a:srgbClr val="292934"/>
                </a:solidFill>
                <a:latin typeface="Arial"/>
                <a:cs typeface="Arial"/>
              </a:rPr>
              <a:t>l</a:t>
            </a:r>
            <a:r>
              <a:rPr sz="1600" spc="-10" dirty="0">
                <a:solidFill>
                  <a:srgbClr val="292934"/>
                </a:solidFill>
                <a:latin typeface="Arial"/>
                <a:cs typeface="Arial"/>
              </a:rPr>
              <a:t>and,</a:t>
            </a:r>
            <a:r>
              <a:rPr sz="1600" spc="10" dirty="0">
                <a:solidFill>
                  <a:srgbClr val="292934"/>
                </a:solidFill>
                <a:latin typeface="Arial"/>
                <a:cs typeface="Arial"/>
              </a:rPr>
              <a:t> </a:t>
            </a:r>
            <a:r>
              <a:rPr sz="1600" spc="-10" dirty="0">
                <a:solidFill>
                  <a:srgbClr val="292934"/>
                </a:solidFill>
                <a:latin typeface="Arial"/>
                <a:cs typeface="Arial"/>
              </a:rPr>
              <a:t>our p</a:t>
            </a:r>
            <a:r>
              <a:rPr sz="1600" spc="-15" dirty="0">
                <a:solidFill>
                  <a:srgbClr val="292934"/>
                </a:solidFill>
                <a:latin typeface="Arial"/>
                <a:cs typeface="Arial"/>
              </a:rPr>
              <a:t>r</a:t>
            </a:r>
            <a:r>
              <a:rPr sz="1600" spc="-10" dirty="0">
                <a:solidFill>
                  <a:srgbClr val="292934"/>
                </a:solidFill>
                <a:latin typeface="Arial"/>
                <a:cs typeface="Arial"/>
              </a:rPr>
              <a:t>o</a:t>
            </a:r>
            <a:r>
              <a:rPr sz="1600" spc="-5" dirty="0">
                <a:solidFill>
                  <a:srgbClr val="292934"/>
                </a:solidFill>
                <a:latin typeface="Arial"/>
                <a:cs typeface="Arial"/>
              </a:rPr>
              <a:t>c</a:t>
            </a:r>
            <a:r>
              <a:rPr sz="1600" spc="-10" dirty="0">
                <a:solidFill>
                  <a:srgbClr val="292934"/>
                </a:solidFill>
                <a:latin typeface="Arial"/>
                <a:cs typeface="Arial"/>
              </a:rPr>
              <a:t>edu</a:t>
            </a:r>
            <a:r>
              <a:rPr sz="1600" spc="-15" dirty="0">
                <a:solidFill>
                  <a:srgbClr val="292934"/>
                </a:solidFill>
                <a:latin typeface="Arial"/>
                <a:cs typeface="Arial"/>
              </a:rPr>
              <a:t>r</a:t>
            </a:r>
            <a:r>
              <a:rPr sz="1600" spc="-10" dirty="0">
                <a:solidFill>
                  <a:srgbClr val="292934"/>
                </a:solidFill>
                <a:latin typeface="Arial"/>
                <a:cs typeface="Arial"/>
              </a:rPr>
              <a:t>es</a:t>
            </a:r>
            <a:r>
              <a:rPr sz="1600" spc="15" dirty="0">
                <a:solidFill>
                  <a:srgbClr val="292934"/>
                </a:solidFill>
                <a:latin typeface="Arial"/>
                <a:cs typeface="Arial"/>
              </a:rPr>
              <a:t> </a:t>
            </a:r>
            <a:r>
              <a:rPr sz="1600" spc="-10" dirty="0">
                <a:solidFill>
                  <a:srgbClr val="292934"/>
                </a:solidFill>
                <a:latin typeface="Arial"/>
                <a:cs typeface="Arial"/>
              </a:rPr>
              <a:t>for</a:t>
            </a:r>
            <a:r>
              <a:rPr sz="1600" spc="15" dirty="0">
                <a:solidFill>
                  <a:srgbClr val="292934"/>
                </a:solidFill>
                <a:latin typeface="Arial"/>
                <a:cs typeface="Arial"/>
              </a:rPr>
              <a:t> </a:t>
            </a:r>
            <a:r>
              <a:rPr sz="1600" spc="-5" dirty="0">
                <a:solidFill>
                  <a:srgbClr val="292934"/>
                </a:solidFill>
                <a:latin typeface="Arial"/>
                <a:cs typeface="Arial"/>
              </a:rPr>
              <a:t>c</a:t>
            </a:r>
            <a:r>
              <a:rPr sz="1600" dirty="0">
                <a:solidFill>
                  <a:srgbClr val="292934"/>
                </a:solidFill>
                <a:latin typeface="Arial"/>
                <a:cs typeface="Arial"/>
              </a:rPr>
              <a:t>i</a:t>
            </a:r>
            <a:r>
              <a:rPr sz="1600" spc="-5" dirty="0">
                <a:solidFill>
                  <a:srgbClr val="292934"/>
                </a:solidFill>
                <a:latin typeface="Arial"/>
                <a:cs typeface="Arial"/>
              </a:rPr>
              <a:t>v</a:t>
            </a:r>
            <a:r>
              <a:rPr sz="1600" dirty="0">
                <a:solidFill>
                  <a:srgbClr val="292934"/>
                </a:solidFill>
                <a:latin typeface="Arial"/>
                <a:cs typeface="Arial"/>
              </a:rPr>
              <a:t>i</a:t>
            </a:r>
            <a:r>
              <a:rPr sz="1600" spc="-5" dirty="0">
                <a:solidFill>
                  <a:srgbClr val="292934"/>
                </a:solidFill>
                <a:latin typeface="Arial"/>
                <a:cs typeface="Arial"/>
              </a:rPr>
              <a:t>l</a:t>
            </a:r>
            <a:r>
              <a:rPr sz="1600" spc="-35" dirty="0">
                <a:solidFill>
                  <a:srgbClr val="292934"/>
                </a:solidFill>
                <a:latin typeface="Arial"/>
                <a:cs typeface="Arial"/>
              </a:rPr>
              <a:t> </a:t>
            </a:r>
            <a:r>
              <a:rPr sz="1600" spc="-10" dirty="0">
                <a:solidFill>
                  <a:srgbClr val="292934"/>
                </a:solidFill>
                <a:latin typeface="Arial"/>
                <a:cs typeface="Arial"/>
              </a:rPr>
              <a:t>un</a:t>
            </a:r>
            <a:r>
              <a:rPr sz="1600" spc="-15" dirty="0">
                <a:solidFill>
                  <a:srgbClr val="292934"/>
                </a:solidFill>
                <a:latin typeface="Arial"/>
                <a:cs typeface="Arial"/>
              </a:rPr>
              <a:t>r</a:t>
            </a:r>
            <a:r>
              <a:rPr sz="1600" spc="-10" dirty="0">
                <a:solidFill>
                  <a:srgbClr val="292934"/>
                </a:solidFill>
                <a:latin typeface="Arial"/>
                <a:cs typeface="Arial"/>
              </a:rPr>
              <a:t>e</a:t>
            </a:r>
            <a:r>
              <a:rPr sz="1600" spc="-5" dirty="0">
                <a:solidFill>
                  <a:srgbClr val="292934"/>
                </a:solidFill>
                <a:latin typeface="Arial"/>
                <a:cs typeface="Arial"/>
              </a:rPr>
              <a:t>st </a:t>
            </a:r>
            <a:r>
              <a:rPr sz="1600" spc="-10" dirty="0">
                <a:solidFill>
                  <a:srgbClr val="292934"/>
                </a:solidFill>
                <a:latin typeface="Arial"/>
                <a:cs typeface="Arial"/>
              </a:rPr>
              <a:t> or</a:t>
            </a:r>
            <a:r>
              <a:rPr sz="1600" spc="5" dirty="0">
                <a:solidFill>
                  <a:srgbClr val="292934"/>
                </a:solidFill>
                <a:latin typeface="Arial"/>
                <a:cs typeface="Arial"/>
              </a:rPr>
              <a:t> </a:t>
            </a:r>
            <a:r>
              <a:rPr sz="1600" spc="-5" dirty="0">
                <a:solidFill>
                  <a:srgbClr val="292934"/>
                </a:solidFill>
                <a:latin typeface="Arial"/>
                <a:cs typeface="Arial"/>
              </a:rPr>
              <a:t>c</a:t>
            </a:r>
            <a:r>
              <a:rPr sz="1600" spc="-15" dirty="0">
                <a:solidFill>
                  <a:srgbClr val="292934"/>
                </a:solidFill>
                <a:latin typeface="Arial"/>
                <a:cs typeface="Arial"/>
              </a:rPr>
              <a:t>r</a:t>
            </a:r>
            <a:r>
              <a:rPr sz="1600" dirty="0">
                <a:solidFill>
                  <a:srgbClr val="292934"/>
                </a:solidFill>
                <a:latin typeface="Arial"/>
                <a:cs typeface="Arial"/>
              </a:rPr>
              <a:t>i</a:t>
            </a:r>
            <a:r>
              <a:rPr sz="1600" spc="-15" dirty="0">
                <a:solidFill>
                  <a:srgbClr val="292934"/>
                </a:solidFill>
                <a:latin typeface="Arial"/>
                <a:cs typeface="Arial"/>
              </a:rPr>
              <a:t>m</a:t>
            </a:r>
            <a:r>
              <a:rPr sz="1600" dirty="0">
                <a:solidFill>
                  <a:srgbClr val="292934"/>
                </a:solidFill>
                <a:latin typeface="Arial"/>
                <a:cs typeface="Arial"/>
              </a:rPr>
              <a:t>i</a:t>
            </a:r>
            <a:r>
              <a:rPr sz="1600" spc="-10" dirty="0">
                <a:solidFill>
                  <a:srgbClr val="292934"/>
                </a:solidFill>
                <a:latin typeface="Arial"/>
                <a:cs typeface="Arial"/>
              </a:rPr>
              <a:t>nal a</a:t>
            </a:r>
            <a:r>
              <a:rPr sz="1600" spc="-5" dirty="0">
                <a:solidFill>
                  <a:srgbClr val="292934"/>
                </a:solidFill>
                <a:latin typeface="Arial"/>
                <a:cs typeface="Arial"/>
              </a:rPr>
              <a:t>ct</a:t>
            </a:r>
            <a:r>
              <a:rPr sz="1600" dirty="0">
                <a:solidFill>
                  <a:srgbClr val="292934"/>
                </a:solidFill>
                <a:latin typeface="Arial"/>
                <a:cs typeface="Arial"/>
              </a:rPr>
              <a:t>i</a:t>
            </a:r>
            <a:r>
              <a:rPr sz="1600" spc="-5" dirty="0">
                <a:solidFill>
                  <a:srgbClr val="292934"/>
                </a:solidFill>
                <a:latin typeface="Arial"/>
                <a:cs typeface="Arial"/>
              </a:rPr>
              <a:t>v</a:t>
            </a:r>
            <a:r>
              <a:rPr sz="1600" dirty="0">
                <a:solidFill>
                  <a:srgbClr val="292934"/>
                </a:solidFill>
                <a:latin typeface="Arial"/>
                <a:cs typeface="Arial"/>
              </a:rPr>
              <a:t>i</a:t>
            </a:r>
            <a:r>
              <a:rPr sz="1600" spc="-10" dirty="0">
                <a:solidFill>
                  <a:srgbClr val="292934"/>
                </a:solidFill>
                <a:latin typeface="Arial"/>
                <a:cs typeface="Arial"/>
              </a:rPr>
              <a:t>ty out</a:t>
            </a:r>
            <a:r>
              <a:rPr sz="1600" spc="-5" dirty="0">
                <a:solidFill>
                  <a:srgbClr val="292934"/>
                </a:solidFill>
                <a:latin typeface="Arial"/>
                <a:cs typeface="Arial"/>
              </a:rPr>
              <a:t>s</a:t>
            </a:r>
            <a:r>
              <a:rPr sz="1600" dirty="0">
                <a:solidFill>
                  <a:srgbClr val="292934"/>
                </a:solidFill>
                <a:latin typeface="Arial"/>
                <a:cs typeface="Arial"/>
              </a:rPr>
              <a:t>i</a:t>
            </a:r>
            <a:r>
              <a:rPr sz="1600" spc="-10" dirty="0">
                <a:solidFill>
                  <a:srgbClr val="292934"/>
                </a:solidFill>
                <a:latin typeface="Arial"/>
                <a:cs typeface="Arial"/>
              </a:rPr>
              <a:t>de</a:t>
            </a:r>
            <a:r>
              <a:rPr sz="1600" spc="-5" dirty="0">
                <a:solidFill>
                  <a:srgbClr val="292934"/>
                </a:solidFill>
                <a:latin typeface="Arial"/>
                <a:cs typeface="Arial"/>
              </a:rPr>
              <a:t> </a:t>
            </a:r>
            <a:r>
              <a:rPr sz="1600" dirty="0">
                <a:solidFill>
                  <a:srgbClr val="292934"/>
                </a:solidFill>
                <a:latin typeface="Arial"/>
                <a:cs typeface="Arial"/>
              </a:rPr>
              <a:t>i</a:t>
            </a:r>
            <a:r>
              <a:rPr sz="1600" spc="-10" dirty="0">
                <a:solidFill>
                  <a:srgbClr val="292934"/>
                </a:solidFill>
                <a:latin typeface="Arial"/>
                <a:cs typeface="Arial"/>
              </a:rPr>
              <a:t>n the</a:t>
            </a:r>
            <a:r>
              <a:rPr sz="1600" spc="10" dirty="0">
                <a:solidFill>
                  <a:srgbClr val="292934"/>
                </a:solidFill>
                <a:latin typeface="Arial"/>
                <a:cs typeface="Arial"/>
              </a:rPr>
              <a:t> </a:t>
            </a:r>
            <a:r>
              <a:rPr sz="1600" spc="-5" dirty="0">
                <a:solidFill>
                  <a:srgbClr val="292934"/>
                </a:solidFill>
                <a:latin typeface="Arial"/>
                <a:cs typeface="Arial"/>
              </a:rPr>
              <a:t>v</a:t>
            </a:r>
            <a:r>
              <a:rPr sz="1600" dirty="0">
                <a:solidFill>
                  <a:srgbClr val="292934"/>
                </a:solidFill>
                <a:latin typeface="Arial"/>
                <a:cs typeface="Arial"/>
              </a:rPr>
              <a:t>i</a:t>
            </a:r>
            <a:r>
              <a:rPr sz="1600" spc="-5" dirty="0">
                <a:solidFill>
                  <a:srgbClr val="292934"/>
                </a:solidFill>
                <a:latin typeface="Arial"/>
                <a:cs typeface="Arial"/>
              </a:rPr>
              <a:t>c</a:t>
            </a:r>
            <a:r>
              <a:rPr sz="1600" dirty="0">
                <a:solidFill>
                  <a:srgbClr val="292934"/>
                </a:solidFill>
                <a:latin typeface="Arial"/>
                <a:cs typeface="Arial"/>
              </a:rPr>
              <a:t>i</a:t>
            </a:r>
            <a:r>
              <a:rPr sz="1600" spc="-10" dirty="0">
                <a:solidFill>
                  <a:srgbClr val="292934"/>
                </a:solidFill>
                <a:latin typeface="Arial"/>
                <a:cs typeface="Arial"/>
              </a:rPr>
              <a:t>n</a:t>
            </a:r>
            <a:r>
              <a:rPr sz="1600" dirty="0">
                <a:solidFill>
                  <a:srgbClr val="292934"/>
                </a:solidFill>
                <a:latin typeface="Arial"/>
                <a:cs typeface="Arial"/>
              </a:rPr>
              <a:t>i</a:t>
            </a:r>
            <a:r>
              <a:rPr sz="1600" spc="-10" dirty="0">
                <a:solidFill>
                  <a:srgbClr val="292934"/>
                </a:solidFill>
                <a:latin typeface="Arial"/>
                <a:cs typeface="Arial"/>
              </a:rPr>
              <a:t>ty</a:t>
            </a:r>
            <a:r>
              <a:rPr sz="1600" spc="-35" dirty="0">
                <a:solidFill>
                  <a:srgbClr val="292934"/>
                </a:solidFill>
                <a:latin typeface="Arial"/>
                <a:cs typeface="Arial"/>
              </a:rPr>
              <a:t> </a:t>
            </a:r>
            <a:r>
              <a:rPr sz="1600" spc="-10" dirty="0">
                <a:solidFill>
                  <a:srgbClr val="292934"/>
                </a:solidFill>
                <a:latin typeface="Arial"/>
                <a:cs typeface="Arial"/>
              </a:rPr>
              <a:t>a</a:t>
            </a:r>
            <a:r>
              <a:rPr sz="1600" spc="-15" dirty="0">
                <a:solidFill>
                  <a:srgbClr val="292934"/>
                </a:solidFill>
                <a:latin typeface="Arial"/>
                <a:cs typeface="Arial"/>
              </a:rPr>
              <a:t>r</a:t>
            </a:r>
            <a:r>
              <a:rPr sz="1600" spc="-10" dirty="0">
                <a:solidFill>
                  <a:srgbClr val="292934"/>
                </a:solidFill>
                <a:latin typeface="Arial"/>
                <a:cs typeface="Arial"/>
              </a:rPr>
              <a:t>e</a:t>
            </a:r>
            <a:r>
              <a:rPr sz="1600" spc="20" dirty="0">
                <a:solidFill>
                  <a:srgbClr val="292934"/>
                </a:solidFill>
                <a:latin typeface="Arial"/>
                <a:cs typeface="Arial"/>
              </a:rPr>
              <a:t> </a:t>
            </a:r>
            <a:r>
              <a:rPr sz="1600" spc="-10" dirty="0">
                <a:solidFill>
                  <a:srgbClr val="292934"/>
                </a:solidFill>
                <a:latin typeface="Arial"/>
                <a:cs typeface="Arial"/>
              </a:rPr>
              <a:t>to</a:t>
            </a:r>
            <a:r>
              <a:rPr sz="1600" spc="10" dirty="0">
                <a:solidFill>
                  <a:srgbClr val="292934"/>
                </a:solidFill>
                <a:latin typeface="Arial"/>
                <a:cs typeface="Arial"/>
              </a:rPr>
              <a:t> </a:t>
            </a:r>
            <a:r>
              <a:rPr sz="1600" spc="-10" dirty="0">
                <a:solidFill>
                  <a:srgbClr val="292934"/>
                </a:solidFill>
                <a:latin typeface="Arial"/>
                <a:cs typeface="Arial"/>
              </a:rPr>
              <a:t>go</a:t>
            </a:r>
            <a:r>
              <a:rPr sz="1600" spc="-5" dirty="0">
                <a:solidFill>
                  <a:srgbClr val="292934"/>
                </a:solidFill>
                <a:latin typeface="Arial"/>
                <a:cs typeface="Arial"/>
              </a:rPr>
              <a:t> </a:t>
            </a:r>
            <a:r>
              <a:rPr sz="1600" dirty="0">
                <a:solidFill>
                  <a:srgbClr val="292934"/>
                </a:solidFill>
                <a:latin typeface="Arial"/>
                <a:cs typeface="Arial"/>
              </a:rPr>
              <a:t>i</a:t>
            </a:r>
            <a:r>
              <a:rPr sz="1600" spc="-10" dirty="0">
                <a:solidFill>
                  <a:srgbClr val="292934"/>
                </a:solidFill>
                <a:latin typeface="Arial"/>
                <a:cs typeface="Arial"/>
              </a:rPr>
              <a:t>nto</a:t>
            </a:r>
            <a:r>
              <a:rPr sz="1600" spc="-5" dirty="0">
                <a:solidFill>
                  <a:srgbClr val="292934"/>
                </a:solidFill>
                <a:latin typeface="Arial"/>
                <a:cs typeface="Arial"/>
              </a:rPr>
              <a:t> </a:t>
            </a:r>
            <a:r>
              <a:rPr sz="1600" spc="-15" dirty="0">
                <a:solidFill>
                  <a:srgbClr val="292934"/>
                </a:solidFill>
                <a:latin typeface="Arial"/>
                <a:cs typeface="Arial"/>
              </a:rPr>
              <a:t>“</a:t>
            </a:r>
            <a:r>
              <a:rPr sz="1600" dirty="0">
                <a:solidFill>
                  <a:srgbClr val="292934"/>
                </a:solidFill>
                <a:latin typeface="Arial"/>
                <a:cs typeface="Arial"/>
              </a:rPr>
              <a:t>l</a:t>
            </a:r>
            <a:r>
              <a:rPr sz="1600" spc="-10" dirty="0">
                <a:solidFill>
                  <a:srgbClr val="292934"/>
                </a:solidFill>
                <a:latin typeface="Arial"/>
                <a:cs typeface="Arial"/>
              </a:rPr>
              <a:t>o</a:t>
            </a:r>
            <a:r>
              <a:rPr sz="1600" spc="-5" dirty="0">
                <a:solidFill>
                  <a:srgbClr val="292934"/>
                </a:solidFill>
                <a:latin typeface="Arial"/>
                <a:cs typeface="Arial"/>
              </a:rPr>
              <a:t>ck</a:t>
            </a:r>
            <a:r>
              <a:rPr sz="1600" spc="-10" dirty="0">
                <a:solidFill>
                  <a:srgbClr val="292934"/>
                </a:solidFill>
                <a:latin typeface="Arial"/>
                <a:cs typeface="Arial"/>
              </a:rPr>
              <a:t>do</a:t>
            </a:r>
            <a:r>
              <a:rPr sz="1600" spc="-30" dirty="0">
                <a:solidFill>
                  <a:srgbClr val="292934"/>
                </a:solidFill>
                <a:latin typeface="Arial"/>
                <a:cs typeface="Arial"/>
              </a:rPr>
              <a:t>w</a:t>
            </a:r>
            <a:r>
              <a:rPr sz="1600" spc="-10" dirty="0">
                <a:solidFill>
                  <a:srgbClr val="292934"/>
                </a:solidFill>
                <a:latin typeface="Arial"/>
                <a:cs typeface="Arial"/>
              </a:rPr>
              <a:t>n”</a:t>
            </a:r>
            <a:r>
              <a:rPr sz="1600" spc="5" dirty="0">
                <a:solidFill>
                  <a:srgbClr val="292934"/>
                </a:solidFill>
                <a:latin typeface="Arial"/>
                <a:cs typeface="Arial"/>
              </a:rPr>
              <a:t> </a:t>
            </a:r>
            <a:r>
              <a:rPr sz="1600" spc="-10" dirty="0">
                <a:solidFill>
                  <a:srgbClr val="292934"/>
                </a:solidFill>
                <a:latin typeface="Arial"/>
                <a:cs typeface="Arial"/>
              </a:rPr>
              <a:t>mode</a:t>
            </a:r>
            <a:r>
              <a:rPr sz="1600" spc="10" dirty="0">
                <a:solidFill>
                  <a:srgbClr val="292934"/>
                </a:solidFill>
                <a:latin typeface="Arial"/>
                <a:cs typeface="Arial"/>
              </a:rPr>
              <a:t> </a:t>
            </a:r>
            <a:r>
              <a:rPr sz="1600" spc="-10" dirty="0">
                <a:solidFill>
                  <a:srgbClr val="292934"/>
                </a:solidFill>
                <a:latin typeface="Arial"/>
                <a:cs typeface="Arial"/>
              </a:rPr>
              <a:t>–</a:t>
            </a:r>
            <a:r>
              <a:rPr sz="1600" spc="15" dirty="0">
                <a:solidFill>
                  <a:srgbClr val="292934"/>
                </a:solidFill>
                <a:latin typeface="Arial"/>
                <a:cs typeface="Arial"/>
              </a:rPr>
              <a:t> </a:t>
            </a:r>
            <a:r>
              <a:rPr sz="1600" spc="-10" dirty="0">
                <a:solidFill>
                  <a:srgbClr val="292934"/>
                </a:solidFill>
                <a:latin typeface="Arial"/>
                <a:cs typeface="Arial"/>
              </a:rPr>
              <a:t>th</a:t>
            </a:r>
            <a:r>
              <a:rPr sz="1600" dirty="0">
                <a:solidFill>
                  <a:srgbClr val="292934"/>
                </a:solidFill>
                <a:latin typeface="Arial"/>
                <a:cs typeface="Arial"/>
              </a:rPr>
              <a:t>i</a:t>
            </a:r>
            <a:r>
              <a:rPr sz="1600" spc="-10" dirty="0">
                <a:solidFill>
                  <a:srgbClr val="292934"/>
                </a:solidFill>
                <a:latin typeface="Arial"/>
                <a:cs typeface="Arial"/>
              </a:rPr>
              <a:t>s m</a:t>
            </a:r>
            <a:r>
              <a:rPr sz="1600" dirty="0">
                <a:solidFill>
                  <a:srgbClr val="292934"/>
                </a:solidFill>
                <a:latin typeface="Arial"/>
                <a:cs typeface="Arial"/>
              </a:rPr>
              <a:t>i</a:t>
            </a:r>
            <a:r>
              <a:rPr sz="1600" spc="-10" dirty="0">
                <a:solidFill>
                  <a:srgbClr val="292934"/>
                </a:solidFill>
                <a:latin typeface="Arial"/>
                <a:cs typeface="Arial"/>
              </a:rPr>
              <a:t>ght</a:t>
            </a:r>
            <a:r>
              <a:rPr sz="1600" spc="10" dirty="0">
                <a:solidFill>
                  <a:srgbClr val="292934"/>
                </a:solidFill>
                <a:latin typeface="Arial"/>
                <a:cs typeface="Arial"/>
              </a:rPr>
              <a:t> </a:t>
            </a:r>
            <a:r>
              <a:rPr sz="1600" spc="-10" dirty="0">
                <a:solidFill>
                  <a:srgbClr val="292934"/>
                </a:solidFill>
                <a:latin typeface="Arial"/>
                <a:cs typeface="Arial"/>
              </a:rPr>
              <a:t>be</a:t>
            </a:r>
            <a:r>
              <a:rPr sz="1600" spc="-5" dirty="0">
                <a:solidFill>
                  <a:srgbClr val="292934"/>
                </a:solidFill>
                <a:latin typeface="Arial"/>
                <a:cs typeface="Arial"/>
              </a:rPr>
              <a:t> c</a:t>
            </a:r>
            <a:r>
              <a:rPr sz="1600" spc="-10" dirty="0">
                <a:solidFill>
                  <a:srgbClr val="292934"/>
                </a:solidFill>
                <a:latin typeface="Arial"/>
                <a:cs typeface="Arial"/>
              </a:rPr>
              <a:t>on</a:t>
            </a:r>
            <a:r>
              <a:rPr sz="1600" spc="-5" dirty="0">
                <a:solidFill>
                  <a:srgbClr val="292934"/>
                </a:solidFill>
                <a:latin typeface="Arial"/>
                <a:cs typeface="Arial"/>
              </a:rPr>
              <a:t>s</a:t>
            </a:r>
            <a:r>
              <a:rPr sz="1600" dirty="0">
                <a:solidFill>
                  <a:srgbClr val="292934"/>
                </a:solidFill>
                <a:latin typeface="Arial"/>
                <a:cs typeface="Arial"/>
              </a:rPr>
              <a:t>i</a:t>
            </a:r>
            <a:r>
              <a:rPr sz="1600" spc="-10" dirty="0">
                <a:solidFill>
                  <a:srgbClr val="292934"/>
                </a:solidFill>
                <a:latin typeface="Arial"/>
                <a:cs typeface="Arial"/>
              </a:rPr>
              <a:t>de</a:t>
            </a:r>
            <a:r>
              <a:rPr sz="1600" spc="-15" dirty="0">
                <a:solidFill>
                  <a:srgbClr val="292934"/>
                </a:solidFill>
                <a:latin typeface="Arial"/>
                <a:cs typeface="Arial"/>
              </a:rPr>
              <a:t>r</a:t>
            </a:r>
            <a:r>
              <a:rPr sz="1600" spc="-10" dirty="0">
                <a:solidFill>
                  <a:srgbClr val="292934"/>
                </a:solidFill>
                <a:latin typeface="Arial"/>
                <a:cs typeface="Arial"/>
              </a:rPr>
              <a:t>ed</a:t>
            </a:r>
            <a:r>
              <a:rPr sz="1600" dirty="0">
                <a:solidFill>
                  <a:srgbClr val="292934"/>
                </a:solidFill>
                <a:latin typeface="Arial"/>
                <a:cs typeface="Arial"/>
              </a:rPr>
              <a:t> </a:t>
            </a:r>
            <a:r>
              <a:rPr sz="1600" spc="-5" dirty="0">
                <a:solidFill>
                  <a:srgbClr val="292934"/>
                </a:solidFill>
                <a:latin typeface="Arial"/>
                <a:cs typeface="Arial"/>
              </a:rPr>
              <a:t> </a:t>
            </a:r>
            <a:r>
              <a:rPr sz="1600" spc="-10" dirty="0">
                <a:solidFill>
                  <a:srgbClr val="292934"/>
                </a:solidFill>
                <a:latin typeface="Arial"/>
                <a:cs typeface="Arial"/>
              </a:rPr>
              <a:t>a</a:t>
            </a:r>
            <a:r>
              <a:rPr sz="1600" spc="-5" dirty="0">
                <a:solidFill>
                  <a:srgbClr val="292934"/>
                </a:solidFill>
                <a:latin typeface="Arial"/>
                <a:cs typeface="Arial"/>
              </a:rPr>
              <a:t> </a:t>
            </a:r>
            <a:r>
              <a:rPr sz="1600" spc="-10" dirty="0">
                <a:solidFill>
                  <a:srgbClr val="292934"/>
                </a:solidFill>
                <a:latin typeface="Arial"/>
                <a:cs typeface="Arial"/>
              </a:rPr>
              <a:t>fo</a:t>
            </a:r>
            <a:r>
              <a:rPr sz="1600" spc="-15" dirty="0">
                <a:solidFill>
                  <a:srgbClr val="292934"/>
                </a:solidFill>
                <a:latin typeface="Arial"/>
                <a:cs typeface="Arial"/>
              </a:rPr>
              <a:t>rm</a:t>
            </a:r>
            <a:r>
              <a:rPr sz="1600" spc="-10" dirty="0">
                <a:solidFill>
                  <a:srgbClr val="292934"/>
                </a:solidFill>
                <a:latin typeface="Arial"/>
                <a:cs typeface="Arial"/>
              </a:rPr>
              <a:t> of</a:t>
            </a:r>
            <a:r>
              <a:rPr sz="1600" spc="10" dirty="0">
                <a:solidFill>
                  <a:srgbClr val="292934"/>
                </a:solidFill>
                <a:latin typeface="Arial"/>
                <a:cs typeface="Arial"/>
              </a:rPr>
              <a:t> </a:t>
            </a:r>
            <a:r>
              <a:rPr sz="1600" dirty="0">
                <a:solidFill>
                  <a:srgbClr val="292934"/>
                </a:solidFill>
                <a:latin typeface="Arial"/>
                <a:cs typeface="Arial"/>
              </a:rPr>
              <a:t>‘</a:t>
            </a:r>
            <a:r>
              <a:rPr sz="1600" spc="-5" dirty="0">
                <a:solidFill>
                  <a:srgbClr val="292934"/>
                </a:solidFill>
                <a:latin typeface="Arial"/>
                <a:cs typeface="Arial"/>
              </a:rPr>
              <a:t>s</a:t>
            </a:r>
            <a:r>
              <a:rPr sz="1600" spc="-10" dirty="0">
                <a:solidFill>
                  <a:srgbClr val="292934"/>
                </a:solidFill>
                <a:latin typeface="Arial"/>
                <a:cs typeface="Arial"/>
              </a:rPr>
              <a:t>he</a:t>
            </a:r>
            <a:r>
              <a:rPr sz="1600" dirty="0">
                <a:solidFill>
                  <a:srgbClr val="292934"/>
                </a:solidFill>
                <a:latin typeface="Arial"/>
                <a:cs typeface="Arial"/>
              </a:rPr>
              <a:t>l</a:t>
            </a:r>
            <a:r>
              <a:rPr sz="1600" spc="-10" dirty="0">
                <a:solidFill>
                  <a:srgbClr val="292934"/>
                </a:solidFill>
                <a:latin typeface="Arial"/>
                <a:cs typeface="Arial"/>
              </a:rPr>
              <a:t>te</a:t>
            </a:r>
            <a:r>
              <a:rPr sz="1600" spc="-15" dirty="0">
                <a:solidFill>
                  <a:srgbClr val="292934"/>
                </a:solidFill>
                <a:latin typeface="Arial"/>
                <a:cs typeface="Arial"/>
              </a:rPr>
              <a:t>r</a:t>
            </a:r>
            <a:r>
              <a:rPr sz="1600" dirty="0">
                <a:solidFill>
                  <a:srgbClr val="292934"/>
                </a:solidFill>
                <a:latin typeface="Arial"/>
                <a:cs typeface="Arial"/>
              </a:rPr>
              <a:t>i</a:t>
            </a:r>
            <a:r>
              <a:rPr sz="1600" spc="-10" dirty="0">
                <a:solidFill>
                  <a:srgbClr val="292934"/>
                </a:solidFill>
                <a:latin typeface="Arial"/>
                <a:cs typeface="Arial"/>
              </a:rPr>
              <a:t>ng</a:t>
            </a:r>
            <a:r>
              <a:rPr sz="1600" spc="-15" dirty="0">
                <a:solidFill>
                  <a:srgbClr val="292934"/>
                </a:solidFill>
                <a:latin typeface="Arial"/>
                <a:cs typeface="Arial"/>
              </a:rPr>
              <a:t> </a:t>
            </a:r>
            <a:r>
              <a:rPr sz="1600" dirty="0">
                <a:solidFill>
                  <a:srgbClr val="292934"/>
                </a:solidFill>
                <a:latin typeface="Arial"/>
                <a:cs typeface="Arial"/>
              </a:rPr>
              <a:t>i</a:t>
            </a:r>
            <a:r>
              <a:rPr sz="1600" spc="-10" dirty="0">
                <a:solidFill>
                  <a:srgbClr val="292934"/>
                </a:solidFill>
                <a:latin typeface="Arial"/>
                <a:cs typeface="Arial"/>
              </a:rPr>
              <a:t>n</a:t>
            </a:r>
            <a:r>
              <a:rPr sz="1600" spc="-15" dirty="0">
                <a:solidFill>
                  <a:srgbClr val="292934"/>
                </a:solidFill>
                <a:latin typeface="Arial"/>
                <a:cs typeface="Arial"/>
              </a:rPr>
              <a:t> </a:t>
            </a:r>
            <a:r>
              <a:rPr sz="1600" spc="-10" dirty="0">
                <a:solidFill>
                  <a:srgbClr val="292934"/>
                </a:solidFill>
                <a:latin typeface="Arial"/>
                <a:cs typeface="Arial"/>
              </a:rPr>
              <a:t>p</a:t>
            </a:r>
            <a:r>
              <a:rPr sz="1600" dirty="0">
                <a:solidFill>
                  <a:srgbClr val="292934"/>
                </a:solidFill>
                <a:latin typeface="Arial"/>
                <a:cs typeface="Arial"/>
              </a:rPr>
              <a:t>l</a:t>
            </a:r>
            <a:r>
              <a:rPr sz="1600" spc="-10" dirty="0">
                <a:solidFill>
                  <a:srgbClr val="292934"/>
                </a:solidFill>
                <a:latin typeface="Arial"/>
                <a:cs typeface="Arial"/>
              </a:rPr>
              <a:t>a</a:t>
            </a:r>
            <a:r>
              <a:rPr sz="1600" spc="-5" dirty="0">
                <a:solidFill>
                  <a:srgbClr val="292934"/>
                </a:solidFill>
                <a:latin typeface="Arial"/>
                <a:cs typeface="Arial"/>
              </a:rPr>
              <a:t>c</a:t>
            </a:r>
            <a:r>
              <a:rPr sz="1600" spc="-10" dirty="0">
                <a:solidFill>
                  <a:srgbClr val="292934"/>
                </a:solidFill>
                <a:latin typeface="Arial"/>
                <a:cs typeface="Arial"/>
              </a:rPr>
              <a:t>e</a:t>
            </a:r>
            <a:r>
              <a:rPr sz="1600" dirty="0">
                <a:solidFill>
                  <a:srgbClr val="292934"/>
                </a:solidFill>
                <a:latin typeface="Arial"/>
                <a:cs typeface="Arial"/>
              </a:rPr>
              <a:t>’</a:t>
            </a:r>
            <a:r>
              <a:rPr sz="1600" spc="-5" dirty="0">
                <a:solidFill>
                  <a:srgbClr val="292934"/>
                </a:solidFill>
                <a:latin typeface="Arial"/>
                <a:cs typeface="Arial"/>
              </a:rPr>
              <a:t>.</a:t>
            </a:r>
            <a:endParaRPr sz="1600">
              <a:latin typeface="Arial"/>
              <a:cs typeface="Arial"/>
            </a:endParaRPr>
          </a:p>
        </p:txBody>
      </p:sp>
      <p:sp>
        <p:nvSpPr>
          <p:cNvPr id="120" name="object 120"/>
          <p:cNvSpPr/>
          <p:nvPr/>
        </p:nvSpPr>
        <p:spPr>
          <a:xfrm>
            <a:off x="4322063" y="3617974"/>
            <a:ext cx="3910583" cy="2580131"/>
          </a:xfrm>
          <a:prstGeom prst="rect">
            <a:avLst/>
          </a:prstGeom>
          <a:blipFill>
            <a:blip r:embed="rId11" cstate="print"/>
            <a:stretch>
              <a:fillRect/>
            </a:stretch>
          </a:blipFill>
        </p:spPr>
        <p:txBody>
          <a:bodyPr wrap="square" lIns="0" tIns="0" rIns="0" bIns="0" rtlCol="0">
            <a:spAutoFit/>
          </a:bodyPr>
          <a:lstStyle/>
          <a:p>
            <a:endParaRPr/>
          </a:p>
        </p:txBody>
      </p:sp>
      <p:sp>
        <p:nvSpPr>
          <p:cNvPr id="121" name="object 121"/>
          <p:cNvSpPr/>
          <p:nvPr/>
        </p:nvSpPr>
        <p:spPr>
          <a:xfrm>
            <a:off x="4514217" y="3809927"/>
            <a:ext cx="3526952" cy="2196942"/>
          </a:xfrm>
          <a:prstGeom prst="rect">
            <a:avLst/>
          </a:prstGeom>
          <a:blipFill>
            <a:blip r:embed="rId12" cstate="print"/>
            <a:stretch>
              <a:fillRect/>
            </a:stretch>
          </a:blipFill>
        </p:spPr>
        <p:txBody>
          <a:bodyPr wrap="square" lIns="0" tIns="0" rIns="0" bIns="0" rtlCol="0">
            <a:spAutoFit/>
          </a:bodyPr>
          <a:lstStyle/>
          <a:p>
            <a:endParaRPr/>
          </a:p>
        </p:txBody>
      </p:sp>
      <p:sp>
        <p:nvSpPr>
          <p:cNvPr id="122" name="object 122"/>
          <p:cNvSpPr/>
          <p:nvPr/>
        </p:nvSpPr>
        <p:spPr>
          <a:xfrm>
            <a:off x="4352544" y="1400555"/>
            <a:ext cx="3432047" cy="2388107"/>
          </a:xfrm>
          <a:prstGeom prst="rect">
            <a:avLst/>
          </a:prstGeom>
          <a:blipFill>
            <a:blip r:embed="rId13" cstate="print"/>
            <a:stretch>
              <a:fillRect/>
            </a:stretch>
          </a:blipFill>
        </p:spPr>
        <p:txBody>
          <a:bodyPr wrap="square" lIns="0" tIns="0" rIns="0" bIns="0" rtlCol="0">
            <a:spAutoFit/>
          </a:bodyPr>
          <a:lstStyle/>
          <a:p>
            <a:endParaRPr/>
          </a:p>
        </p:txBody>
      </p:sp>
      <p:sp>
        <p:nvSpPr>
          <p:cNvPr id="123" name="object 123"/>
          <p:cNvSpPr/>
          <p:nvPr/>
        </p:nvSpPr>
        <p:spPr>
          <a:xfrm>
            <a:off x="4546430" y="1595087"/>
            <a:ext cx="3047999" cy="2004059"/>
          </a:xfrm>
          <a:prstGeom prst="rect">
            <a:avLst/>
          </a:prstGeom>
          <a:blipFill>
            <a:blip r:embed="rId14" cstate="print"/>
            <a:stretch>
              <a:fillRect/>
            </a:stretch>
          </a:blip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3490" y="113055"/>
            <a:ext cx="7649895" cy="6668744"/>
          </a:xfrm>
          <a:custGeom>
            <a:avLst/>
            <a:gdLst/>
            <a:ahLst/>
            <a:cxnLst/>
            <a:rect l="l" t="t" r="r" b="b"/>
            <a:pathLst>
              <a:path w="7649895" h="6668744">
                <a:moveTo>
                  <a:pt x="0" y="0"/>
                </a:moveTo>
                <a:lnTo>
                  <a:pt x="7649895" y="0"/>
                </a:lnTo>
                <a:lnTo>
                  <a:pt x="7649895" y="6668744"/>
                </a:lnTo>
                <a:lnTo>
                  <a:pt x="0" y="6668744"/>
                </a:lnTo>
                <a:lnTo>
                  <a:pt x="0" y="0"/>
                </a:lnTo>
                <a:close/>
              </a:path>
            </a:pathLst>
          </a:custGeom>
          <a:solidFill>
            <a:srgbClr val="4C5A6A"/>
          </a:solidFill>
        </p:spPr>
        <p:txBody>
          <a:bodyPr wrap="square" lIns="0" tIns="0" rIns="0" bIns="0" rtlCol="0">
            <a:spAutoFit/>
          </a:bodyPr>
          <a:lstStyle/>
          <a:p>
            <a:endParaRPr/>
          </a:p>
        </p:txBody>
      </p:sp>
      <p:sp>
        <p:nvSpPr>
          <p:cNvPr id="3" name="object 3"/>
          <p:cNvSpPr/>
          <p:nvPr/>
        </p:nvSpPr>
        <p:spPr>
          <a:xfrm>
            <a:off x="228600" y="113055"/>
            <a:ext cx="459917" cy="6668744"/>
          </a:xfrm>
          <a:custGeom>
            <a:avLst/>
            <a:gdLst/>
            <a:ahLst/>
            <a:cxnLst/>
            <a:rect l="l" t="t" r="r" b="b"/>
            <a:pathLst>
              <a:path w="459917" h="6668744">
                <a:moveTo>
                  <a:pt x="0" y="0"/>
                </a:moveTo>
                <a:lnTo>
                  <a:pt x="459917" y="0"/>
                </a:lnTo>
                <a:lnTo>
                  <a:pt x="459917" y="6668744"/>
                </a:lnTo>
                <a:lnTo>
                  <a:pt x="0" y="6668744"/>
                </a:lnTo>
                <a:lnTo>
                  <a:pt x="0" y="0"/>
                </a:lnTo>
                <a:close/>
              </a:path>
            </a:pathLst>
          </a:custGeom>
          <a:solidFill>
            <a:srgbClr val="93A299"/>
          </a:solidFill>
        </p:spPr>
        <p:txBody>
          <a:bodyPr wrap="square" lIns="0" tIns="0" rIns="0" bIns="0" rtlCol="0">
            <a:spAutoFit/>
          </a:bodyPr>
          <a:lstStyle/>
          <a:p>
            <a:endParaRPr/>
          </a:p>
        </p:txBody>
      </p:sp>
      <p:sp>
        <p:nvSpPr>
          <p:cNvPr id="4" name="object 4"/>
          <p:cNvSpPr/>
          <p:nvPr/>
        </p:nvSpPr>
        <p:spPr>
          <a:xfrm>
            <a:off x="391810"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 name="object 5"/>
          <p:cNvSpPr/>
          <p:nvPr/>
        </p:nvSpPr>
        <p:spPr>
          <a:xfrm>
            <a:off x="391810"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 name="object 6"/>
          <p:cNvSpPr/>
          <p:nvPr/>
        </p:nvSpPr>
        <p:spPr>
          <a:xfrm>
            <a:off x="892911"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 name="object 7"/>
          <p:cNvSpPr/>
          <p:nvPr/>
        </p:nvSpPr>
        <p:spPr>
          <a:xfrm>
            <a:off x="892911"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 name="object 8"/>
          <p:cNvSpPr/>
          <p:nvPr/>
        </p:nvSpPr>
        <p:spPr>
          <a:xfrm>
            <a:off x="454738" y="57296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 name="object 9"/>
          <p:cNvSpPr/>
          <p:nvPr/>
        </p:nvSpPr>
        <p:spPr>
          <a:xfrm>
            <a:off x="454738" y="5729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 name="object 10"/>
          <p:cNvSpPr/>
          <p:nvPr/>
        </p:nvSpPr>
        <p:spPr>
          <a:xfrm>
            <a:off x="391810"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1" name="object 11"/>
          <p:cNvSpPr/>
          <p:nvPr/>
        </p:nvSpPr>
        <p:spPr>
          <a:xfrm>
            <a:off x="391810"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2" name="object 12"/>
          <p:cNvSpPr/>
          <p:nvPr/>
        </p:nvSpPr>
        <p:spPr>
          <a:xfrm>
            <a:off x="892911"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3" name="object 13"/>
          <p:cNvSpPr/>
          <p:nvPr/>
        </p:nvSpPr>
        <p:spPr>
          <a:xfrm>
            <a:off x="892911"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4" name="object 14"/>
          <p:cNvSpPr/>
          <p:nvPr/>
        </p:nvSpPr>
        <p:spPr>
          <a:xfrm>
            <a:off x="454738" y="9572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15" name="object 15"/>
          <p:cNvSpPr/>
          <p:nvPr/>
        </p:nvSpPr>
        <p:spPr>
          <a:xfrm>
            <a:off x="454738" y="9572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6" name="object 16"/>
          <p:cNvSpPr/>
          <p:nvPr/>
        </p:nvSpPr>
        <p:spPr>
          <a:xfrm>
            <a:off x="391810"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7" name="object 17"/>
          <p:cNvSpPr/>
          <p:nvPr/>
        </p:nvSpPr>
        <p:spPr>
          <a:xfrm>
            <a:off x="391810"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8" name="object 18"/>
          <p:cNvSpPr/>
          <p:nvPr/>
        </p:nvSpPr>
        <p:spPr>
          <a:xfrm>
            <a:off x="892911"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9" name="object 19"/>
          <p:cNvSpPr/>
          <p:nvPr/>
        </p:nvSpPr>
        <p:spPr>
          <a:xfrm>
            <a:off x="892911"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0" name="object 20"/>
          <p:cNvSpPr/>
          <p:nvPr/>
        </p:nvSpPr>
        <p:spPr>
          <a:xfrm>
            <a:off x="454738" y="13414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1" name="object 21"/>
          <p:cNvSpPr/>
          <p:nvPr/>
        </p:nvSpPr>
        <p:spPr>
          <a:xfrm>
            <a:off x="454738" y="134148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2" name="object 22"/>
          <p:cNvSpPr/>
          <p:nvPr/>
        </p:nvSpPr>
        <p:spPr>
          <a:xfrm>
            <a:off x="391810"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3" name="object 23"/>
          <p:cNvSpPr/>
          <p:nvPr/>
        </p:nvSpPr>
        <p:spPr>
          <a:xfrm>
            <a:off x="391810"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4" name="object 24"/>
          <p:cNvSpPr/>
          <p:nvPr/>
        </p:nvSpPr>
        <p:spPr>
          <a:xfrm>
            <a:off x="892911"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5" name="object 25"/>
          <p:cNvSpPr/>
          <p:nvPr/>
        </p:nvSpPr>
        <p:spPr>
          <a:xfrm>
            <a:off x="892911"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6" name="object 26"/>
          <p:cNvSpPr/>
          <p:nvPr/>
        </p:nvSpPr>
        <p:spPr>
          <a:xfrm>
            <a:off x="454738" y="172573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7" name="object 27"/>
          <p:cNvSpPr/>
          <p:nvPr/>
        </p:nvSpPr>
        <p:spPr>
          <a:xfrm>
            <a:off x="454738" y="172573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8" name="object 28"/>
          <p:cNvSpPr/>
          <p:nvPr/>
        </p:nvSpPr>
        <p:spPr>
          <a:xfrm>
            <a:off x="391810"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9" name="object 29"/>
          <p:cNvSpPr/>
          <p:nvPr/>
        </p:nvSpPr>
        <p:spPr>
          <a:xfrm>
            <a:off x="391810"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0" name="object 30"/>
          <p:cNvSpPr/>
          <p:nvPr/>
        </p:nvSpPr>
        <p:spPr>
          <a:xfrm>
            <a:off x="892911"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1" name="object 31"/>
          <p:cNvSpPr/>
          <p:nvPr/>
        </p:nvSpPr>
        <p:spPr>
          <a:xfrm>
            <a:off x="892911"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2" name="object 32"/>
          <p:cNvSpPr/>
          <p:nvPr/>
        </p:nvSpPr>
        <p:spPr>
          <a:xfrm>
            <a:off x="454738" y="21099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3" name="object 33"/>
          <p:cNvSpPr/>
          <p:nvPr/>
        </p:nvSpPr>
        <p:spPr>
          <a:xfrm>
            <a:off x="454738" y="21099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34" name="object 34"/>
          <p:cNvSpPr/>
          <p:nvPr/>
        </p:nvSpPr>
        <p:spPr>
          <a:xfrm>
            <a:off x="391810"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5" name="object 35"/>
          <p:cNvSpPr/>
          <p:nvPr/>
        </p:nvSpPr>
        <p:spPr>
          <a:xfrm>
            <a:off x="391810"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6" name="object 36"/>
          <p:cNvSpPr/>
          <p:nvPr/>
        </p:nvSpPr>
        <p:spPr>
          <a:xfrm>
            <a:off x="892911"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7" name="object 37"/>
          <p:cNvSpPr/>
          <p:nvPr/>
        </p:nvSpPr>
        <p:spPr>
          <a:xfrm>
            <a:off x="892911"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8" name="object 38"/>
          <p:cNvSpPr/>
          <p:nvPr/>
        </p:nvSpPr>
        <p:spPr>
          <a:xfrm>
            <a:off x="454738" y="24942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9" name="object 39"/>
          <p:cNvSpPr/>
          <p:nvPr/>
        </p:nvSpPr>
        <p:spPr>
          <a:xfrm>
            <a:off x="454738" y="24942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0" name="object 40"/>
          <p:cNvSpPr/>
          <p:nvPr/>
        </p:nvSpPr>
        <p:spPr>
          <a:xfrm>
            <a:off x="391810"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1" name="object 41"/>
          <p:cNvSpPr/>
          <p:nvPr/>
        </p:nvSpPr>
        <p:spPr>
          <a:xfrm>
            <a:off x="391810"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2" name="object 42"/>
          <p:cNvSpPr/>
          <p:nvPr/>
        </p:nvSpPr>
        <p:spPr>
          <a:xfrm>
            <a:off x="892911"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3" name="object 43"/>
          <p:cNvSpPr/>
          <p:nvPr/>
        </p:nvSpPr>
        <p:spPr>
          <a:xfrm>
            <a:off x="892911"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4" name="object 44"/>
          <p:cNvSpPr/>
          <p:nvPr/>
        </p:nvSpPr>
        <p:spPr>
          <a:xfrm>
            <a:off x="454738" y="2878510"/>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45" name="object 45"/>
          <p:cNvSpPr/>
          <p:nvPr/>
        </p:nvSpPr>
        <p:spPr>
          <a:xfrm>
            <a:off x="454738" y="2878510"/>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6" name="object 46"/>
          <p:cNvSpPr/>
          <p:nvPr/>
        </p:nvSpPr>
        <p:spPr>
          <a:xfrm>
            <a:off x="391810"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7" name="object 47"/>
          <p:cNvSpPr/>
          <p:nvPr/>
        </p:nvSpPr>
        <p:spPr>
          <a:xfrm>
            <a:off x="391810"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8" name="object 48"/>
          <p:cNvSpPr/>
          <p:nvPr/>
        </p:nvSpPr>
        <p:spPr>
          <a:xfrm>
            <a:off x="892911"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9" name="object 49"/>
          <p:cNvSpPr/>
          <p:nvPr/>
        </p:nvSpPr>
        <p:spPr>
          <a:xfrm>
            <a:off x="892911"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0" name="object 50"/>
          <p:cNvSpPr/>
          <p:nvPr/>
        </p:nvSpPr>
        <p:spPr>
          <a:xfrm>
            <a:off x="454738" y="3262767"/>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1" name="object 51"/>
          <p:cNvSpPr/>
          <p:nvPr/>
        </p:nvSpPr>
        <p:spPr>
          <a:xfrm>
            <a:off x="454738" y="326276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2" name="object 52"/>
          <p:cNvSpPr/>
          <p:nvPr/>
        </p:nvSpPr>
        <p:spPr>
          <a:xfrm>
            <a:off x="391810"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3" name="object 53"/>
          <p:cNvSpPr/>
          <p:nvPr/>
        </p:nvSpPr>
        <p:spPr>
          <a:xfrm>
            <a:off x="391810"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4" name="object 54"/>
          <p:cNvSpPr/>
          <p:nvPr/>
        </p:nvSpPr>
        <p:spPr>
          <a:xfrm>
            <a:off x="892911"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5" name="object 55"/>
          <p:cNvSpPr/>
          <p:nvPr/>
        </p:nvSpPr>
        <p:spPr>
          <a:xfrm>
            <a:off x="892911"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6" name="object 56"/>
          <p:cNvSpPr/>
          <p:nvPr/>
        </p:nvSpPr>
        <p:spPr>
          <a:xfrm>
            <a:off x="454738" y="36470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7" name="object 57"/>
          <p:cNvSpPr/>
          <p:nvPr/>
        </p:nvSpPr>
        <p:spPr>
          <a:xfrm>
            <a:off x="454738" y="36470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8" name="object 58"/>
          <p:cNvSpPr/>
          <p:nvPr/>
        </p:nvSpPr>
        <p:spPr>
          <a:xfrm>
            <a:off x="391810"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9" name="object 59"/>
          <p:cNvSpPr/>
          <p:nvPr/>
        </p:nvSpPr>
        <p:spPr>
          <a:xfrm>
            <a:off x="391810"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0" name="object 60"/>
          <p:cNvSpPr/>
          <p:nvPr/>
        </p:nvSpPr>
        <p:spPr>
          <a:xfrm>
            <a:off x="892911"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1" name="object 61"/>
          <p:cNvSpPr/>
          <p:nvPr/>
        </p:nvSpPr>
        <p:spPr>
          <a:xfrm>
            <a:off x="892911"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2" name="object 62"/>
          <p:cNvSpPr/>
          <p:nvPr/>
        </p:nvSpPr>
        <p:spPr>
          <a:xfrm>
            <a:off x="454738" y="40312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3" name="object 63"/>
          <p:cNvSpPr/>
          <p:nvPr/>
        </p:nvSpPr>
        <p:spPr>
          <a:xfrm>
            <a:off x="454738" y="403128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64" name="object 64"/>
          <p:cNvSpPr/>
          <p:nvPr/>
        </p:nvSpPr>
        <p:spPr>
          <a:xfrm>
            <a:off x="391810"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5" name="object 65"/>
          <p:cNvSpPr/>
          <p:nvPr/>
        </p:nvSpPr>
        <p:spPr>
          <a:xfrm>
            <a:off x="391810"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6" name="object 66"/>
          <p:cNvSpPr/>
          <p:nvPr/>
        </p:nvSpPr>
        <p:spPr>
          <a:xfrm>
            <a:off x="892911"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7" name="object 67"/>
          <p:cNvSpPr/>
          <p:nvPr/>
        </p:nvSpPr>
        <p:spPr>
          <a:xfrm>
            <a:off x="892911"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8" name="object 68"/>
          <p:cNvSpPr/>
          <p:nvPr/>
        </p:nvSpPr>
        <p:spPr>
          <a:xfrm>
            <a:off x="454738" y="441553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9" name="object 69"/>
          <p:cNvSpPr/>
          <p:nvPr/>
        </p:nvSpPr>
        <p:spPr>
          <a:xfrm>
            <a:off x="454738" y="441553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0" name="object 70"/>
          <p:cNvSpPr/>
          <p:nvPr/>
        </p:nvSpPr>
        <p:spPr>
          <a:xfrm>
            <a:off x="391810"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1" name="object 71"/>
          <p:cNvSpPr/>
          <p:nvPr/>
        </p:nvSpPr>
        <p:spPr>
          <a:xfrm>
            <a:off x="391810"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2" name="object 72"/>
          <p:cNvSpPr/>
          <p:nvPr/>
        </p:nvSpPr>
        <p:spPr>
          <a:xfrm>
            <a:off x="892911"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3" name="object 73"/>
          <p:cNvSpPr/>
          <p:nvPr/>
        </p:nvSpPr>
        <p:spPr>
          <a:xfrm>
            <a:off x="892911"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4" name="object 74"/>
          <p:cNvSpPr/>
          <p:nvPr/>
        </p:nvSpPr>
        <p:spPr>
          <a:xfrm>
            <a:off x="454738" y="47997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75" name="object 75"/>
          <p:cNvSpPr/>
          <p:nvPr/>
        </p:nvSpPr>
        <p:spPr>
          <a:xfrm>
            <a:off x="454738" y="47997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6" name="object 76"/>
          <p:cNvSpPr/>
          <p:nvPr/>
        </p:nvSpPr>
        <p:spPr>
          <a:xfrm>
            <a:off x="391810"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7" name="object 77"/>
          <p:cNvSpPr/>
          <p:nvPr/>
        </p:nvSpPr>
        <p:spPr>
          <a:xfrm>
            <a:off x="391810"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8" name="object 78"/>
          <p:cNvSpPr/>
          <p:nvPr/>
        </p:nvSpPr>
        <p:spPr>
          <a:xfrm>
            <a:off x="892911"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9" name="object 79"/>
          <p:cNvSpPr/>
          <p:nvPr/>
        </p:nvSpPr>
        <p:spPr>
          <a:xfrm>
            <a:off x="892911"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0" name="object 80"/>
          <p:cNvSpPr/>
          <p:nvPr/>
        </p:nvSpPr>
        <p:spPr>
          <a:xfrm>
            <a:off x="454738" y="51840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1" name="object 81"/>
          <p:cNvSpPr/>
          <p:nvPr/>
        </p:nvSpPr>
        <p:spPr>
          <a:xfrm>
            <a:off x="454738" y="51840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2" name="object 82"/>
          <p:cNvSpPr/>
          <p:nvPr/>
        </p:nvSpPr>
        <p:spPr>
          <a:xfrm>
            <a:off x="391810"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3" name="object 83"/>
          <p:cNvSpPr/>
          <p:nvPr/>
        </p:nvSpPr>
        <p:spPr>
          <a:xfrm>
            <a:off x="391810"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4" name="object 84"/>
          <p:cNvSpPr/>
          <p:nvPr/>
        </p:nvSpPr>
        <p:spPr>
          <a:xfrm>
            <a:off x="892911"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5" name="object 85"/>
          <p:cNvSpPr/>
          <p:nvPr/>
        </p:nvSpPr>
        <p:spPr>
          <a:xfrm>
            <a:off x="892911"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6" name="object 86"/>
          <p:cNvSpPr/>
          <p:nvPr/>
        </p:nvSpPr>
        <p:spPr>
          <a:xfrm>
            <a:off x="454738" y="556830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7" name="object 87"/>
          <p:cNvSpPr/>
          <p:nvPr/>
        </p:nvSpPr>
        <p:spPr>
          <a:xfrm>
            <a:off x="454738" y="556830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8" name="object 88"/>
          <p:cNvSpPr/>
          <p:nvPr/>
        </p:nvSpPr>
        <p:spPr>
          <a:xfrm>
            <a:off x="391810"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9" name="object 89"/>
          <p:cNvSpPr/>
          <p:nvPr/>
        </p:nvSpPr>
        <p:spPr>
          <a:xfrm>
            <a:off x="391810"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0" name="object 90"/>
          <p:cNvSpPr/>
          <p:nvPr/>
        </p:nvSpPr>
        <p:spPr>
          <a:xfrm>
            <a:off x="892911"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1" name="object 91"/>
          <p:cNvSpPr/>
          <p:nvPr/>
        </p:nvSpPr>
        <p:spPr>
          <a:xfrm>
            <a:off x="892911"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2" name="object 92"/>
          <p:cNvSpPr/>
          <p:nvPr/>
        </p:nvSpPr>
        <p:spPr>
          <a:xfrm>
            <a:off x="454738" y="5952566"/>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93" name="object 93"/>
          <p:cNvSpPr/>
          <p:nvPr/>
        </p:nvSpPr>
        <p:spPr>
          <a:xfrm>
            <a:off x="454738" y="59525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94" name="object 94"/>
          <p:cNvSpPr/>
          <p:nvPr/>
        </p:nvSpPr>
        <p:spPr>
          <a:xfrm>
            <a:off x="391810"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5" name="object 95"/>
          <p:cNvSpPr/>
          <p:nvPr/>
        </p:nvSpPr>
        <p:spPr>
          <a:xfrm>
            <a:off x="391810"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6" name="object 96"/>
          <p:cNvSpPr/>
          <p:nvPr/>
        </p:nvSpPr>
        <p:spPr>
          <a:xfrm>
            <a:off x="892911"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7" name="object 97"/>
          <p:cNvSpPr/>
          <p:nvPr/>
        </p:nvSpPr>
        <p:spPr>
          <a:xfrm>
            <a:off x="892911"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8" name="object 98"/>
          <p:cNvSpPr/>
          <p:nvPr/>
        </p:nvSpPr>
        <p:spPr>
          <a:xfrm>
            <a:off x="454738" y="633682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9" name="object 99"/>
          <p:cNvSpPr/>
          <p:nvPr/>
        </p:nvSpPr>
        <p:spPr>
          <a:xfrm>
            <a:off x="454738" y="633682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0" name="object 100"/>
          <p:cNvSpPr/>
          <p:nvPr/>
        </p:nvSpPr>
        <p:spPr>
          <a:xfrm>
            <a:off x="8379283" y="113054"/>
            <a:ext cx="459917" cy="1333753"/>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79463D"/>
          </a:solidFill>
        </p:spPr>
        <p:txBody>
          <a:bodyPr wrap="square" lIns="0" tIns="0" rIns="0" bIns="0" rtlCol="0">
            <a:spAutoFit/>
          </a:bodyPr>
          <a:lstStyle/>
          <a:p>
            <a:endParaRPr/>
          </a:p>
        </p:txBody>
      </p:sp>
      <p:sp>
        <p:nvSpPr>
          <p:cNvPr id="101" name="object 101"/>
          <p:cNvSpPr/>
          <p:nvPr/>
        </p:nvSpPr>
        <p:spPr>
          <a:xfrm>
            <a:off x="8378952" y="112777"/>
            <a:ext cx="463295" cy="1336546"/>
          </a:xfrm>
          <a:prstGeom prst="rect">
            <a:avLst/>
          </a:prstGeom>
          <a:blipFill>
            <a:blip r:embed="rId5" cstate="print"/>
            <a:stretch>
              <a:fillRect/>
            </a:stretch>
          </a:blipFill>
        </p:spPr>
        <p:txBody>
          <a:bodyPr wrap="square" lIns="0" tIns="0" rIns="0" bIns="0" rtlCol="0">
            <a:spAutoFit/>
          </a:bodyPr>
          <a:lstStyle/>
          <a:p>
            <a:endParaRPr/>
          </a:p>
        </p:txBody>
      </p:sp>
      <p:sp>
        <p:nvSpPr>
          <p:cNvPr id="102" name="object 102"/>
          <p:cNvSpPr/>
          <p:nvPr/>
        </p:nvSpPr>
        <p:spPr>
          <a:xfrm>
            <a:off x="8379283" y="1446803"/>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808DA0"/>
          </a:solidFill>
        </p:spPr>
        <p:txBody>
          <a:bodyPr wrap="square" lIns="0" tIns="0" rIns="0" bIns="0" rtlCol="0">
            <a:spAutoFit/>
          </a:bodyPr>
          <a:lstStyle/>
          <a:p>
            <a:endParaRPr/>
          </a:p>
        </p:txBody>
      </p:sp>
      <p:sp>
        <p:nvSpPr>
          <p:cNvPr id="103" name="object 103"/>
          <p:cNvSpPr/>
          <p:nvPr/>
        </p:nvSpPr>
        <p:spPr>
          <a:xfrm>
            <a:off x="8378952" y="1446288"/>
            <a:ext cx="463295" cy="1338059"/>
          </a:xfrm>
          <a:prstGeom prst="rect">
            <a:avLst/>
          </a:prstGeom>
          <a:blipFill>
            <a:blip r:embed="rId6" cstate="print"/>
            <a:stretch>
              <a:fillRect/>
            </a:stretch>
          </a:blipFill>
        </p:spPr>
        <p:txBody>
          <a:bodyPr wrap="square" lIns="0" tIns="0" rIns="0" bIns="0" rtlCol="0">
            <a:spAutoFit/>
          </a:bodyPr>
          <a:lstStyle/>
          <a:p>
            <a:endParaRPr/>
          </a:p>
        </p:txBody>
      </p:sp>
      <p:sp>
        <p:nvSpPr>
          <p:cNvPr id="104" name="object 104"/>
          <p:cNvSpPr/>
          <p:nvPr/>
        </p:nvSpPr>
        <p:spPr>
          <a:xfrm>
            <a:off x="8379283" y="2780551"/>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4C5A6A"/>
          </a:solidFill>
        </p:spPr>
        <p:txBody>
          <a:bodyPr wrap="square" lIns="0" tIns="0" rIns="0" bIns="0" rtlCol="0">
            <a:spAutoFit/>
          </a:bodyPr>
          <a:lstStyle/>
          <a:p>
            <a:endParaRPr/>
          </a:p>
        </p:txBody>
      </p:sp>
      <p:sp>
        <p:nvSpPr>
          <p:cNvPr id="105" name="object 105"/>
          <p:cNvSpPr/>
          <p:nvPr/>
        </p:nvSpPr>
        <p:spPr>
          <a:xfrm>
            <a:off x="8379283" y="4114301"/>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AD8F67"/>
          </a:solidFill>
        </p:spPr>
        <p:txBody>
          <a:bodyPr wrap="square" lIns="0" tIns="0" rIns="0" bIns="0" rtlCol="0">
            <a:spAutoFit/>
          </a:bodyPr>
          <a:lstStyle/>
          <a:p>
            <a:endParaRPr/>
          </a:p>
        </p:txBody>
      </p:sp>
      <p:sp>
        <p:nvSpPr>
          <p:cNvPr id="106" name="object 106"/>
          <p:cNvSpPr/>
          <p:nvPr/>
        </p:nvSpPr>
        <p:spPr>
          <a:xfrm>
            <a:off x="8378952" y="4114800"/>
            <a:ext cx="463295" cy="1336547"/>
          </a:xfrm>
          <a:prstGeom prst="rect">
            <a:avLst/>
          </a:prstGeom>
          <a:blipFill>
            <a:blip r:embed="rId7" cstate="print"/>
            <a:stretch>
              <a:fillRect/>
            </a:stretch>
          </a:blipFill>
        </p:spPr>
        <p:txBody>
          <a:bodyPr wrap="square" lIns="0" tIns="0" rIns="0" bIns="0" rtlCol="0">
            <a:spAutoFit/>
          </a:bodyPr>
          <a:lstStyle/>
          <a:p>
            <a:endParaRPr/>
          </a:p>
        </p:txBody>
      </p:sp>
      <p:sp>
        <p:nvSpPr>
          <p:cNvPr id="107" name="object 107"/>
          <p:cNvSpPr/>
          <p:nvPr/>
        </p:nvSpPr>
        <p:spPr>
          <a:xfrm>
            <a:off x="8379283" y="5448051"/>
            <a:ext cx="459917" cy="1333754"/>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D2533C"/>
          </a:solidFill>
        </p:spPr>
        <p:txBody>
          <a:bodyPr wrap="square" lIns="0" tIns="0" rIns="0" bIns="0" rtlCol="0">
            <a:spAutoFit/>
          </a:bodyPr>
          <a:lstStyle/>
          <a:p>
            <a:endParaRPr/>
          </a:p>
        </p:txBody>
      </p:sp>
      <p:sp>
        <p:nvSpPr>
          <p:cNvPr id="108" name="object 108"/>
          <p:cNvSpPr/>
          <p:nvPr/>
        </p:nvSpPr>
        <p:spPr>
          <a:xfrm>
            <a:off x="8378952" y="5448300"/>
            <a:ext cx="463295" cy="1336547"/>
          </a:xfrm>
          <a:prstGeom prst="rect">
            <a:avLst/>
          </a:prstGeom>
          <a:blipFill>
            <a:blip r:embed="rId8" cstate="print"/>
            <a:stretch>
              <a:fillRect/>
            </a:stretch>
          </a:blipFill>
        </p:spPr>
        <p:txBody>
          <a:bodyPr wrap="square" lIns="0" tIns="0" rIns="0" bIns="0" rtlCol="0">
            <a:spAutoFit/>
          </a:bodyPr>
          <a:lstStyle/>
          <a:p>
            <a:endParaRPr/>
          </a:p>
        </p:txBody>
      </p:sp>
      <p:sp>
        <p:nvSpPr>
          <p:cNvPr id="109" name="object 109"/>
          <p:cNvSpPr/>
          <p:nvPr/>
        </p:nvSpPr>
        <p:spPr>
          <a:xfrm>
            <a:off x="1295400" y="304800"/>
            <a:ext cx="6934200" cy="6299187"/>
          </a:xfrm>
          <a:custGeom>
            <a:avLst/>
            <a:gdLst/>
            <a:ahLst/>
            <a:cxnLst/>
            <a:rect l="l" t="t" r="r" b="b"/>
            <a:pathLst>
              <a:path w="6934200" h="6299187">
                <a:moveTo>
                  <a:pt x="0" y="0"/>
                </a:moveTo>
                <a:lnTo>
                  <a:pt x="6934200" y="0"/>
                </a:lnTo>
                <a:lnTo>
                  <a:pt x="6934200" y="6299187"/>
                </a:lnTo>
                <a:lnTo>
                  <a:pt x="0" y="6299187"/>
                </a:lnTo>
                <a:lnTo>
                  <a:pt x="0" y="0"/>
                </a:lnTo>
                <a:close/>
              </a:path>
            </a:pathLst>
          </a:custGeom>
          <a:solidFill>
            <a:srgbClr val="FFFFFF"/>
          </a:solidFill>
        </p:spPr>
        <p:txBody>
          <a:bodyPr wrap="square" lIns="0" tIns="0" rIns="0" bIns="0" rtlCol="0">
            <a:spAutoFit/>
          </a:bodyPr>
          <a:lstStyle/>
          <a:p>
            <a:endParaRPr/>
          </a:p>
        </p:txBody>
      </p:sp>
      <p:sp>
        <p:nvSpPr>
          <p:cNvPr id="110" name="object 110"/>
          <p:cNvSpPr/>
          <p:nvPr/>
        </p:nvSpPr>
        <p:spPr>
          <a:xfrm>
            <a:off x="1295400" y="304802"/>
            <a:ext cx="6937247" cy="6301737"/>
          </a:xfrm>
          <a:prstGeom prst="rect">
            <a:avLst/>
          </a:prstGeom>
          <a:blipFill>
            <a:blip r:embed="rId9" cstate="print"/>
            <a:stretch>
              <a:fillRect/>
            </a:stretch>
          </a:blipFill>
        </p:spPr>
        <p:txBody>
          <a:bodyPr wrap="square" lIns="0" tIns="0" rIns="0" bIns="0" rtlCol="0">
            <a:spAutoFit/>
          </a:bodyPr>
          <a:lstStyle/>
          <a:p>
            <a:endParaRPr/>
          </a:p>
        </p:txBody>
      </p:sp>
      <p:sp>
        <p:nvSpPr>
          <p:cNvPr id="111" name="object 111"/>
          <p:cNvSpPr/>
          <p:nvPr/>
        </p:nvSpPr>
        <p:spPr>
          <a:xfrm>
            <a:off x="7696198" y="6096002"/>
            <a:ext cx="381000" cy="381000"/>
          </a:xfrm>
          <a:custGeom>
            <a:avLst/>
            <a:gdLst/>
            <a:ahLst/>
            <a:cxnLst/>
            <a:rect l="l" t="t" r="r" b="b"/>
            <a:pathLst>
              <a:path w="381000" h="381000">
                <a:moveTo>
                  <a:pt x="190500" y="0"/>
                </a:moveTo>
                <a:lnTo>
                  <a:pt x="0" y="0"/>
                </a:lnTo>
                <a:lnTo>
                  <a:pt x="190500" y="190499"/>
                </a:lnTo>
                <a:lnTo>
                  <a:pt x="0" y="380999"/>
                </a:lnTo>
                <a:lnTo>
                  <a:pt x="190500" y="380999"/>
                </a:lnTo>
                <a:lnTo>
                  <a:pt x="381000" y="190499"/>
                </a:lnTo>
                <a:lnTo>
                  <a:pt x="190500" y="0"/>
                </a:lnTo>
                <a:close/>
              </a:path>
            </a:pathLst>
          </a:custGeom>
          <a:solidFill>
            <a:srgbClr val="4C5A6A"/>
          </a:solidFill>
        </p:spPr>
        <p:txBody>
          <a:bodyPr wrap="square" lIns="0" tIns="0" rIns="0" bIns="0" rtlCol="0">
            <a:spAutoFit/>
          </a:bodyPr>
          <a:lstStyle/>
          <a:p>
            <a:endParaRPr/>
          </a:p>
        </p:txBody>
      </p:sp>
      <p:sp>
        <p:nvSpPr>
          <p:cNvPr id="112" name="object 112"/>
          <p:cNvSpPr/>
          <p:nvPr/>
        </p:nvSpPr>
        <p:spPr>
          <a:xfrm>
            <a:off x="1447798" y="6096002"/>
            <a:ext cx="381000" cy="381000"/>
          </a:xfrm>
          <a:custGeom>
            <a:avLst/>
            <a:gdLst/>
            <a:ahLst/>
            <a:cxnLst/>
            <a:rect l="l" t="t" r="r" b="b"/>
            <a:pathLst>
              <a:path w="381000" h="381000">
                <a:moveTo>
                  <a:pt x="381000" y="0"/>
                </a:moveTo>
                <a:lnTo>
                  <a:pt x="190500" y="0"/>
                </a:lnTo>
                <a:lnTo>
                  <a:pt x="0" y="190499"/>
                </a:lnTo>
                <a:lnTo>
                  <a:pt x="190500" y="380999"/>
                </a:lnTo>
                <a:lnTo>
                  <a:pt x="381000" y="380999"/>
                </a:lnTo>
                <a:lnTo>
                  <a:pt x="190500" y="190499"/>
                </a:lnTo>
                <a:lnTo>
                  <a:pt x="381000" y="0"/>
                </a:lnTo>
                <a:close/>
              </a:path>
            </a:pathLst>
          </a:custGeom>
          <a:solidFill>
            <a:srgbClr val="4C5A6A"/>
          </a:solidFill>
        </p:spPr>
        <p:txBody>
          <a:bodyPr wrap="square" lIns="0" tIns="0" rIns="0" bIns="0" rtlCol="0">
            <a:spAutoFit/>
          </a:bodyPr>
          <a:lstStyle/>
          <a:p>
            <a:endParaRPr/>
          </a:p>
        </p:txBody>
      </p:sp>
      <p:sp>
        <p:nvSpPr>
          <p:cNvPr id="113" name="object 113"/>
          <p:cNvSpPr txBox="1"/>
          <p:nvPr/>
        </p:nvSpPr>
        <p:spPr>
          <a:xfrm>
            <a:off x="8396041" y="3107245"/>
            <a:ext cx="377190" cy="720725"/>
          </a:xfrm>
          <a:prstGeom prst="rect">
            <a:avLst/>
          </a:prstGeom>
        </p:spPr>
        <p:txBody>
          <a:bodyPr vert="vert" wrap="square" lIns="0" tIns="0" rIns="0" bIns="0" rtlCol="0">
            <a:spAutoFit/>
          </a:bodyPr>
          <a:lstStyle/>
          <a:p>
            <a:pPr marL="158750" marR="6350" indent="-146685">
              <a:lnSpc>
                <a:spcPct val="100000"/>
              </a:lnSpc>
            </a:pPr>
            <a:r>
              <a:rPr sz="1200" b="1" dirty="0">
                <a:solidFill>
                  <a:srgbClr val="FFFFFF"/>
                </a:solidFill>
                <a:latin typeface="Arial"/>
                <a:cs typeface="Arial"/>
              </a:rPr>
              <a:t>S</a:t>
            </a:r>
            <a:r>
              <a:rPr sz="1200" b="1" spc="-5" dirty="0">
                <a:solidFill>
                  <a:srgbClr val="FFFFFF"/>
                </a:solidFill>
                <a:latin typeface="Arial"/>
                <a:cs typeface="Arial"/>
              </a:rPr>
              <a:t>h</a:t>
            </a:r>
            <a:r>
              <a:rPr sz="1200" b="1" dirty="0">
                <a:solidFill>
                  <a:srgbClr val="FFFFFF"/>
                </a:solidFill>
                <a:latin typeface="Arial"/>
                <a:cs typeface="Arial"/>
              </a:rPr>
              <a:t>el</a:t>
            </a:r>
            <a:r>
              <a:rPr sz="1200" b="1" spc="-5" dirty="0">
                <a:solidFill>
                  <a:srgbClr val="FFFFFF"/>
                </a:solidFill>
                <a:latin typeface="Arial"/>
                <a:cs typeface="Arial"/>
              </a:rPr>
              <a:t>t</a:t>
            </a:r>
            <a:r>
              <a:rPr sz="1200" b="1" dirty="0">
                <a:solidFill>
                  <a:srgbClr val="FFFFFF"/>
                </a:solidFill>
                <a:latin typeface="Arial"/>
                <a:cs typeface="Arial"/>
              </a:rPr>
              <a:t>er</a:t>
            </a:r>
            <a:r>
              <a:rPr sz="1200" b="1" spc="-10" dirty="0">
                <a:solidFill>
                  <a:srgbClr val="FFFFFF"/>
                </a:solidFill>
                <a:latin typeface="Arial"/>
                <a:cs typeface="Arial"/>
              </a:rPr>
              <a:t> </a:t>
            </a:r>
            <a:r>
              <a:rPr sz="1200" b="1" dirty="0">
                <a:solidFill>
                  <a:srgbClr val="FFFFFF"/>
                </a:solidFill>
                <a:latin typeface="Arial"/>
                <a:cs typeface="Arial"/>
              </a:rPr>
              <a:t>in Place</a:t>
            </a:r>
            <a:endParaRPr sz="1200">
              <a:latin typeface="Arial"/>
              <a:cs typeface="Arial"/>
            </a:endParaRPr>
          </a:p>
        </p:txBody>
      </p:sp>
      <p:sp>
        <p:nvSpPr>
          <p:cNvPr id="114" name="object 114"/>
          <p:cNvSpPr/>
          <p:nvPr/>
        </p:nvSpPr>
        <p:spPr>
          <a:xfrm>
            <a:off x="2069591" y="524253"/>
            <a:ext cx="5515354" cy="918971"/>
          </a:xfrm>
          <a:prstGeom prst="rect">
            <a:avLst/>
          </a:prstGeom>
          <a:blipFill>
            <a:blip r:embed="rId10" cstate="print"/>
            <a:stretch>
              <a:fillRect/>
            </a:stretch>
          </a:blipFill>
        </p:spPr>
        <p:txBody>
          <a:bodyPr wrap="square" lIns="0" tIns="0" rIns="0" bIns="0" rtlCol="0">
            <a:spAutoFit/>
          </a:bodyPr>
          <a:lstStyle/>
          <a:p>
            <a:endParaRPr/>
          </a:p>
        </p:txBody>
      </p:sp>
      <p:sp>
        <p:nvSpPr>
          <p:cNvPr id="115" name="object 115"/>
          <p:cNvSpPr/>
          <p:nvPr/>
        </p:nvSpPr>
        <p:spPr>
          <a:xfrm>
            <a:off x="2057400" y="1877644"/>
            <a:ext cx="2286000" cy="3046984"/>
          </a:xfrm>
          <a:custGeom>
            <a:avLst/>
            <a:gdLst/>
            <a:ahLst/>
            <a:cxnLst/>
            <a:rect l="l" t="t" r="r" b="b"/>
            <a:pathLst>
              <a:path w="2286000" h="3046983">
                <a:moveTo>
                  <a:pt x="0" y="0"/>
                </a:moveTo>
                <a:lnTo>
                  <a:pt x="2286000" y="0"/>
                </a:lnTo>
                <a:lnTo>
                  <a:pt x="2286000" y="3046984"/>
                </a:lnTo>
                <a:lnTo>
                  <a:pt x="0" y="3046984"/>
                </a:lnTo>
                <a:lnTo>
                  <a:pt x="0" y="0"/>
                </a:lnTo>
                <a:close/>
              </a:path>
            </a:pathLst>
          </a:custGeom>
          <a:solidFill>
            <a:srgbClr val="FFFFFF"/>
          </a:solidFill>
        </p:spPr>
        <p:txBody>
          <a:bodyPr wrap="square" lIns="0" tIns="0" rIns="0" bIns="0" rtlCol="0">
            <a:spAutoFit/>
          </a:bodyPr>
          <a:lstStyle/>
          <a:p>
            <a:endParaRPr/>
          </a:p>
        </p:txBody>
      </p:sp>
      <p:sp>
        <p:nvSpPr>
          <p:cNvPr id="116" name="object 116"/>
          <p:cNvSpPr/>
          <p:nvPr/>
        </p:nvSpPr>
        <p:spPr>
          <a:xfrm>
            <a:off x="2057400" y="1877644"/>
            <a:ext cx="2286000" cy="3046984"/>
          </a:xfrm>
          <a:custGeom>
            <a:avLst/>
            <a:gdLst/>
            <a:ahLst/>
            <a:cxnLst/>
            <a:rect l="l" t="t" r="r" b="b"/>
            <a:pathLst>
              <a:path w="2286000" h="3046983">
                <a:moveTo>
                  <a:pt x="0" y="0"/>
                </a:moveTo>
                <a:lnTo>
                  <a:pt x="2286000" y="0"/>
                </a:lnTo>
                <a:lnTo>
                  <a:pt x="2286000" y="3046984"/>
                </a:lnTo>
                <a:lnTo>
                  <a:pt x="0" y="3046984"/>
                </a:lnTo>
                <a:lnTo>
                  <a:pt x="0" y="0"/>
                </a:lnTo>
                <a:close/>
              </a:path>
            </a:pathLst>
          </a:custGeom>
          <a:ln w="26428">
            <a:solidFill>
              <a:srgbClr val="4C5A6A"/>
            </a:solidFill>
          </a:ln>
        </p:spPr>
        <p:txBody>
          <a:bodyPr wrap="square" lIns="0" tIns="0" rIns="0" bIns="0" rtlCol="0">
            <a:spAutoFit/>
          </a:bodyPr>
          <a:lstStyle/>
          <a:p>
            <a:endParaRPr/>
          </a:p>
        </p:txBody>
      </p:sp>
      <p:sp>
        <p:nvSpPr>
          <p:cNvPr id="117" name="object 117"/>
          <p:cNvSpPr txBox="1"/>
          <p:nvPr/>
        </p:nvSpPr>
        <p:spPr>
          <a:xfrm>
            <a:off x="2136139" y="1918281"/>
            <a:ext cx="2091055" cy="2936875"/>
          </a:xfrm>
          <a:prstGeom prst="rect">
            <a:avLst/>
          </a:prstGeom>
        </p:spPr>
        <p:txBody>
          <a:bodyPr vert="horz" wrap="square" lIns="0" tIns="0" rIns="0" bIns="0" rtlCol="0">
            <a:spAutoFit/>
          </a:bodyPr>
          <a:lstStyle/>
          <a:p>
            <a:pPr marL="12700" marR="6350">
              <a:lnSpc>
                <a:spcPct val="100000"/>
              </a:lnSpc>
            </a:pPr>
            <a:r>
              <a:rPr sz="1600" spc="-10" dirty="0">
                <a:solidFill>
                  <a:srgbClr val="292934"/>
                </a:solidFill>
                <a:latin typeface="Arial"/>
                <a:cs typeface="Arial"/>
              </a:rPr>
              <a:t>Ea</a:t>
            </a:r>
            <a:r>
              <a:rPr sz="1600" spc="-5" dirty="0">
                <a:solidFill>
                  <a:srgbClr val="292934"/>
                </a:solidFill>
                <a:latin typeface="Arial"/>
                <a:cs typeface="Arial"/>
              </a:rPr>
              <a:t>c</a:t>
            </a:r>
            <a:r>
              <a:rPr sz="1600" spc="-10" dirty="0">
                <a:solidFill>
                  <a:srgbClr val="292934"/>
                </a:solidFill>
                <a:latin typeface="Arial"/>
                <a:cs typeface="Arial"/>
              </a:rPr>
              <a:t>h</a:t>
            </a:r>
            <a:r>
              <a:rPr sz="1600" spc="-5" dirty="0">
                <a:solidFill>
                  <a:srgbClr val="292934"/>
                </a:solidFill>
                <a:latin typeface="Arial"/>
                <a:cs typeface="Arial"/>
              </a:rPr>
              <a:t> </a:t>
            </a:r>
            <a:r>
              <a:rPr sz="1600" spc="-10" dirty="0">
                <a:solidFill>
                  <a:srgbClr val="292934"/>
                </a:solidFill>
                <a:latin typeface="Arial"/>
                <a:cs typeface="Arial"/>
              </a:rPr>
              <a:t>depa</a:t>
            </a:r>
            <a:r>
              <a:rPr sz="1600" spc="-15" dirty="0">
                <a:solidFill>
                  <a:srgbClr val="292934"/>
                </a:solidFill>
                <a:latin typeface="Arial"/>
                <a:cs typeface="Arial"/>
              </a:rPr>
              <a:t>r</a:t>
            </a:r>
            <a:r>
              <a:rPr sz="1600" spc="-10" dirty="0">
                <a:solidFill>
                  <a:srgbClr val="292934"/>
                </a:solidFill>
                <a:latin typeface="Arial"/>
                <a:cs typeface="Arial"/>
              </a:rPr>
              <a:t>tment</a:t>
            </a:r>
            <a:r>
              <a:rPr sz="1600" spc="-5" dirty="0">
                <a:solidFill>
                  <a:srgbClr val="292934"/>
                </a:solidFill>
                <a:latin typeface="Arial"/>
                <a:cs typeface="Arial"/>
              </a:rPr>
              <a:t> s</a:t>
            </a:r>
            <a:r>
              <a:rPr sz="1600" spc="-10" dirty="0">
                <a:solidFill>
                  <a:srgbClr val="292934"/>
                </a:solidFill>
                <a:latin typeface="Arial"/>
                <a:cs typeface="Arial"/>
              </a:rPr>
              <a:t>to</a:t>
            </a:r>
            <a:r>
              <a:rPr sz="1600" spc="-15" dirty="0">
                <a:solidFill>
                  <a:srgbClr val="292934"/>
                </a:solidFill>
                <a:latin typeface="Arial"/>
                <a:cs typeface="Arial"/>
              </a:rPr>
              <a:t>r</a:t>
            </a:r>
            <a:r>
              <a:rPr sz="1600" spc="-10" dirty="0">
                <a:solidFill>
                  <a:srgbClr val="292934"/>
                </a:solidFill>
                <a:latin typeface="Arial"/>
                <a:cs typeface="Arial"/>
              </a:rPr>
              <a:t>es</a:t>
            </a:r>
            <a:r>
              <a:rPr sz="1600" spc="15" dirty="0">
                <a:solidFill>
                  <a:srgbClr val="292934"/>
                </a:solidFill>
                <a:latin typeface="Arial"/>
                <a:cs typeface="Arial"/>
              </a:rPr>
              <a:t> </a:t>
            </a:r>
            <a:r>
              <a:rPr sz="1600" spc="-10" dirty="0">
                <a:solidFill>
                  <a:srgbClr val="292934"/>
                </a:solidFill>
                <a:latin typeface="Arial"/>
                <a:cs typeface="Arial"/>
              </a:rPr>
              <a:t>enough</a:t>
            </a:r>
            <a:r>
              <a:rPr sz="1600" spc="-5" dirty="0">
                <a:solidFill>
                  <a:srgbClr val="292934"/>
                </a:solidFill>
                <a:latin typeface="Arial"/>
                <a:cs typeface="Arial"/>
              </a:rPr>
              <a:t> </a:t>
            </a:r>
            <a:r>
              <a:rPr sz="1600" spc="-10" dirty="0">
                <a:solidFill>
                  <a:srgbClr val="292934"/>
                </a:solidFill>
                <a:latin typeface="Arial"/>
                <a:cs typeface="Arial"/>
              </a:rPr>
              <a:t>3-Day UC</a:t>
            </a:r>
            <a:r>
              <a:rPr sz="1600" spc="-5" dirty="0">
                <a:solidFill>
                  <a:srgbClr val="292934"/>
                </a:solidFill>
                <a:latin typeface="Arial"/>
                <a:cs typeface="Arial"/>
              </a:rPr>
              <a:t> </a:t>
            </a:r>
            <a:r>
              <a:rPr sz="1600" spc="-15" dirty="0">
                <a:solidFill>
                  <a:srgbClr val="292934"/>
                </a:solidFill>
                <a:latin typeface="Arial"/>
                <a:cs typeface="Arial"/>
              </a:rPr>
              <a:t>Emer</a:t>
            </a:r>
            <a:r>
              <a:rPr sz="1600" spc="-10" dirty="0">
                <a:solidFill>
                  <a:srgbClr val="292934"/>
                </a:solidFill>
                <a:latin typeface="Arial"/>
                <a:cs typeface="Arial"/>
              </a:rPr>
              <a:t>gen</a:t>
            </a:r>
            <a:r>
              <a:rPr sz="1600" spc="-5" dirty="0">
                <a:solidFill>
                  <a:srgbClr val="292934"/>
                </a:solidFill>
                <a:latin typeface="Arial"/>
                <a:cs typeface="Arial"/>
              </a:rPr>
              <a:t>c</a:t>
            </a:r>
            <a:r>
              <a:rPr sz="1600" spc="-10" dirty="0">
                <a:solidFill>
                  <a:srgbClr val="292934"/>
                </a:solidFill>
                <a:latin typeface="Arial"/>
                <a:cs typeface="Arial"/>
              </a:rPr>
              <a:t>y</a:t>
            </a:r>
            <a:r>
              <a:rPr sz="1600" spc="15" dirty="0">
                <a:solidFill>
                  <a:srgbClr val="292934"/>
                </a:solidFill>
                <a:latin typeface="Arial"/>
                <a:cs typeface="Arial"/>
              </a:rPr>
              <a:t> </a:t>
            </a:r>
            <a:r>
              <a:rPr sz="1600" spc="-15" dirty="0">
                <a:solidFill>
                  <a:srgbClr val="292934"/>
                </a:solidFill>
                <a:latin typeface="Arial"/>
                <a:cs typeface="Arial"/>
              </a:rPr>
              <a:t>K</a:t>
            </a:r>
            <a:r>
              <a:rPr sz="1600" dirty="0">
                <a:solidFill>
                  <a:srgbClr val="292934"/>
                </a:solidFill>
                <a:latin typeface="Arial"/>
                <a:cs typeface="Arial"/>
              </a:rPr>
              <a:t>i</a:t>
            </a:r>
            <a:r>
              <a:rPr sz="1600" spc="-10" dirty="0">
                <a:solidFill>
                  <a:srgbClr val="292934"/>
                </a:solidFill>
                <a:latin typeface="Arial"/>
                <a:cs typeface="Arial"/>
              </a:rPr>
              <a:t>ts for ea</a:t>
            </a:r>
            <a:r>
              <a:rPr sz="1600" spc="-5" dirty="0">
                <a:solidFill>
                  <a:srgbClr val="292934"/>
                </a:solidFill>
                <a:latin typeface="Arial"/>
                <a:cs typeface="Arial"/>
              </a:rPr>
              <a:t>c</a:t>
            </a:r>
            <a:r>
              <a:rPr sz="1600" spc="-10" dirty="0">
                <a:solidFill>
                  <a:srgbClr val="292934"/>
                </a:solidFill>
                <a:latin typeface="Arial"/>
                <a:cs typeface="Arial"/>
              </a:rPr>
              <a:t>h</a:t>
            </a:r>
            <a:r>
              <a:rPr sz="1600" spc="-5" dirty="0">
                <a:solidFill>
                  <a:srgbClr val="292934"/>
                </a:solidFill>
                <a:latin typeface="Arial"/>
                <a:cs typeface="Arial"/>
              </a:rPr>
              <a:t> s</a:t>
            </a:r>
            <a:r>
              <a:rPr sz="1600" spc="-10" dirty="0">
                <a:solidFill>
                  <a:srgbClr val="292934"/>
                </a:solidFill>
                <a:latin typeface="Arial"/>
                <a:cs typeface="Arial"/>
              </a:rPr>
              <a:t>ta</a:t>
            </a:r>
            <a:r>
              <a:rPr sz="1600" spc="-30" dirty="0">
                <a:solidFill>
                  <a:srgbClr val="292934"/>
                </a:solidFill>
                <a:latin typeface="Arial"/>
                <a:cs typeface="Arial"/>
              </a:rPr>
              <a:t>f</a:t>
            </a:r>
            <a:r>
              <a:rPr sz="1600" spc="-5" dirty="0">
                <a:solidFill>
                  <a:srgbClr val="292934"/>
                </a:solidFill>
                <a:latin typeface="Arial"/>
                <a:cs typeface="Arial"/>
              </a:rPr>
              <a:t>f</a:t>
            </a:r>
            <a:r>
              <a:rPr sz="1600" spc="10" dirty="0">
                <a:solidFill>
                  <a:srgbClr val="292934"/>
                </a:solidFill>
                <a:latin typeface="Arial"/>
                <a:cs typeface="Arial"/>
              </a:rPr>
              <a:t> </a:t>
            </a:r>
            <a:r>
              <a:rPr sz="1600" spc="-15" dirty="0">
                <a:solidFill>
                  <a:srgbClr val="292934"/>
                </a:solidFill>
                <a:latin typeface="Arial"/>
                <a:cs typeface="Arial"/>
              </a:rPr>
              <a:t>membe</a:t>
            </a:r>
            <a:r>
              <a:rPr sz="1600" spc="-100" dirty="0">
                <a:solidFill>
                  <a:srgbClr val="292934"/>
                </a:solidFill>
                <a:latin typeface="Arial"/>
                <a:cs typeface="Arial"/>
              </a:rPr>
              <a:t>r</a:t>
            </a:r>
            <a:r>
              <a:rPr sz="1600" spc="-5" dirty="0">
                <a:solidFill>
                  <a:srgbClr val="292934"/>
                </a:solidFill>
                <a:latin typeface="Arial"/>
                <a:cs typeface="Arial"/>
              </a:rPr>
              <a:t>.</a:t>
            </a:r>
            <a:endParaRPr sz="1600">
              <a:latin typeface="Arial"/>
              <a:cs typeface="Arial"/>
            </a:endParaRPr>
          </a:p>
          <a:p>
            <a:pPr>
              <a:lnSpc>
                <a:spcPts val="900"/>
              </a:lnSpc>
              <a:spcBef>
                <a:spcPts val="19"/>
              </a:spcBef>
            </a:pPr>
            <a:endParaRPr sz="900"/>
          </a:p>
          <a:p>
            <a:pPr>
              <a:lnSpc>
                <a:spcPts val="1000"/>
              </a:lnSpc>
            </a:pPr>
            <a:endParaRPr sz="1000"/>
          </a:p>
          <a:p>
            <a:pPr marL="12700" marR="263525">
              <a:lnSpc>
                <a:spcPct val="100000"/>
              </a:lnSpc>
            </a:pPr>
            <a:r>
              <a:rPr sz="1600" spc="-15" dirty="0">
                <a:solidFill>
                  <a:srgbClr val="292934"/>
                </a:solidFill>
                <a:latin typeface="Arial"/>
                <a:cs typeface="Arial"/>
              </a:rPr>
              <a:t>K</a:t>
            </a:r>
            <a:r>
              <a:rPr sz="1600" dirty="0">
                <a:solidFill>
                  <a:srgbClr val="292934"/>
                </a:solidFill>
                <a:latin typeface="Arial"/>
                <a:cs typeface="Arial"/>
              </a:rPr>
              <a:t>i</a:t>
            </a:r>
            <a:r>
              <a:rPr sz="1600" spc="-10" dirty="0">
                <a:solidFill>
                  <a:srgbClr val="292934"/>
                </a:solidFill>
                <a:latin typeface="Arial"/>
                <a:cs typeface="Arial"/>
              </a:rPr>
              <a:t>ts </a:t>
            </a:r>
            <a:r>
              <a:rPr sz="1600" dirty="0">
                <a:solidFill>
                  <a:srgbClr val="292934"/>
                </a:solidFill>
                <a:latin typeface="Arial"/>
                <a:cs typeface="Arial"/>
              </a:rPr>
              <a:t>i</a:t>
            </a:r>
            <a:r>
              <a:rPr sz="1600" spc="-10" dirty="0">
                <a:solidFill>
                  <a:srgbClr val="292934"/>
                </a:solidFill>
                <a:latin typeface="Arial"/>
                <a:cs typeface="Arial"/>
              </a:rPr>
              <a:t>n</a:t>
            </a:r>
            <a:r>
              <a:rPr sz="1600" spc="-5" dirty="0">
                <a:solidFill>
                  <a:srgbClr val="292934"/>
                </a:solidFill>
                <a:latin typeface="Arial"/>
                <a:cs typeface="Arial"/>
              </a:rPr>
              <a:t>c</a:t>
            </a:r>
            <a:r>
              <a:rPr sz="1600" dirty="0">
                <a:solidFill>
                  <a:srgbClr val="292934"/>
                </a:solidFill>
                <a:latin typeface="Arial"/>
                <a:cs typeface="Arial"/>
              </a:rPr>
              <a:t>l</a:t>
            </a:r>
            <a:r>
              <a:rPr sz="1600" spc="-10" dirty="0">
                <a:solidFill>
                  <a:srgbClr val="292934"/>
                </a:solidFill>
                <a:latin typeface="Arial"/>
                <a:cs typeface="Arial"/>
              </a:rPr>
              <a:t>ude</a:t>
            </a:r>
            <a:r>
              <a:rPr sz="1600" spc="-15" dirty="0">
                <a:solidFill>
                  <a:srgbClr val="292934"/>
                </a:solidFill>
                <a:latin typeface="Arial"/>
                <a:cs typeface="Arial"/>
              </a:rPr>
              <a:t> </a:t>
            </a:r>
            <a:r>
              <a:rPr sz="1600" spc="-10" dirty="0">
                <a:solidFill>
                  <a:srgbClr val="292934"/>
                </a:solidFill>
                <a:latin typeface="Arial"/>
                <a:cs typeface="Arial"/>
              </a:rPr>
              <a:t>d</a:t>
            </a:r>
            <a:r>
              <a:rPr sz="1600" spc="-15" dirty="0">
                <a:solidFill>
                  <a:srgbClr val="292934"/>
                </a:solidFill>
                <a:latin typeface="Arial"/>
                <a:cs typeface="Arial"/>
              </a:rPr>
              <a:t>r</a:t>
            </a:r>
            <a:r>
              <a:rPr sz="1600" dirty="0">
                <a:solidFill>
                  <a:srgbClr val="292934"/>
                </a:solidFill>
                <a:latin typeface="Arial"/>
                <a:cs typeface="Arial"/>
              </a:rPr>
              <a:t>i</a:t>
            </a:r>
            <a:r>
              <a:rPr sz="1600" spc="-10" dirty="0">
                <a:solidFill>
                  <a:srgbClr val="292934"/>
                </a:solidFill>
                <a:latin typeface="Arial"/>
                <a:cs typeface="Arial"/>
              </a:rPr>
              <a:t>n</a:t>
            </a:r>
            <a:r>
              <a:rPr sz="1600" spc="-5" dirty="0">
                <a:solidFill>
                  <a:srgbClr val="292934"/>
                </a:solidFill>
                <a:latin typeface="Arial"/>
                <a:cs typeface="Arial"/>
              </a:rPr>
              <a:t>k</a:t>
            </a:r>
            <a:r>
              <a:rPr sz="1600" dirty="0">
                <a:solidFill>
                  <a:srgbClr val="292934"/>
                </a:solidFill>
                <a:latin typeface="Arial"/>
                <a:cs typeface="Arial"/>
              </a:rPr>
              <a:t>i</a:t>
            </a:r>
            <a:r>
              <a:rPr sz="1600" spc="-10" dirty="0">
                <a:solidFill>
                  <a:srgbClr val="292934"/>
                </a:solidFill>
                <a:latin typeface="Arial"/>
                <a:cs typeface="Arial"/>
              </a:rPr>
              <a:t>ng</a:t>
            </a:r>
            <a:r>
              <a:rPr sz="1600" spc="-5" dirty="0">
                <a:solidFill>
                  <a:srgbClr val="292934"/>
                </a:solidFill>
                <a:latin typeface="Arial"/>
                <a:cs typeface="Arial"/>
              </a:rPr>
              <a:t> </a:t>
            </a:r>
            <a:r>
              <a:rPr sz="1600" spc="-30" dirty="0">
                <a:solidFill>
                  <a:srgbClr val="292934"/>
                </a:solidFill>
                <a:latin typeface="Arial"/>
                <a:cs typeface="Arial"/>
              </a:rPr>
              <a:t>w</a:t>
            </a:r>
            <a:r>
              <a:rPr sz="1600" spc="-10" dirty="0">
                <a:solidFill>
                  <a:srgbClr val="292934"/>
                </a:solidFill>
                <a:latin typeface="Arial"/>
                <a:cs typeface="Arial"/>
              </a:rPr>
              <a:t>ate</a:t>
            </a:r>
            <a:r>
              <a:rPr sz="1600" spc="-100" dirty="0">
                <a:solidFill>
                  <a:srgbClr val="292934"/>
                </a:solidFill>
                <a:latin typeface="Arial"/>
                <a:cs typeface="Arial"/>
              </a:rPr>
              <a:t>r</a:t>
            </a:r>
            <a:r>
              <a:rPr sz="1600" spc="-5" dirty="0">
                <a:solidFill>
                  <a:srgbClr val="292934"/>
                </a:solidFill>
                <a:latin typeface="Arial"/>
                <a:cs typeface="Arial"/>
              </a:rPr>
              <a:t>,</a:t>
            </a:r>
            <a:r>
              <a:rPr sz="1600" spc="35" dirty="0">
                <a:solidFill>
                  <a:srgbClr val="292934"/>
                </a:solidFill>
                <a:latin typeface="Arial"/>
                <a:cs typeface="Arial"/>
              </a:rPr>
              <a:t> </a:t>
            </a:r>
            <a:r>
              <a:rPr sz="1600" spc="-10" dirty="0">
                <a:solidFill>
                  <a:srgbClr val="292934"/>
                </a:solidFill>
                <a:latin typeface="Arial"/>
                <a:cs typeface="Arial"/>
              </a:rPr>
              <a:t>2,400</a:t>
            </a:r>
            <a:r>
              <a:rPr sz="1600" spc="-5" dirty="0">
                <a:solidFill>
                  <a:srgbClr val="292934"/>
                </a:solidFill>
                <a:latin typeface="Arial"/>
                <a:cs typeface="Arial"/>
              </a:rPr>
              <a:t> c</a:t>
            </a:r>
            <a:r>
              <a:rPr sz="1600" spc="-10" dirty="0">
                <a:solidFill>
                  <a:srgbClr val="292934"/>
                </a:solidFill>
                <a:latin typeface="Arial"/>
                <a:cs typeface="Arial"/>
              </a:rPr>
              <a:t>a</a:t>
            </a:r>
            <a:r>
              <a:rPr sz="1600" dirty="0">
                <a:solidFill>
                  <a:srgbClr val="292934"/>
                </a:solidFill>
                <a:latin typeface="Arial"/>
                <a:cs typeface="Arial"/>
              </a:rPr>
              <a:t>l</a:t>
            </a:r>
            <a:r>
              <a:rPr sz="1600" spc="-10" dirty="0">
                <a:solidFill>
                  <a:srgbClr val="292934"/>
                </a:solidFill>
                <a:latin typeface="Arial"/>
                <a:cs typeface="Arial"/>
              </a:rPr>
              <a:t>o</a:t>
            </a:r>
            <a:r>
              <a:rPr sz="1600" spc="-15" dirty="0">
                <a:solidFill>
                  <a:srgbClr val="292934"/>
                </a:solidFill>
                <a:latin typeface="Arial"/>
                <a:cs typeface="Arial"/>
              </a:rPr>
              <a:t>r</a:t>
            </a:r>
            <a:r>
              <a:rPr sz="1600" dirty="0">
                <a:solidFill>
                  <a:srgbClr val="292934"/>
                </a:solidFill>
                <a:latin typeface="Arial"/>
                <a:cs typeface="Arial"/>
              </a:rPr>
              <a:t>i</a:t>
            </a:r>
            <a:r>
              <a:rPr sz="1600" spc="-10" dirty="0">
                <a:solidFill>
                  <a:srgbClr val="292934"/>
                </a:solidFill>
                <a:latin typeface="Arial"/>
                <a:cs typeface="Arial"/>
              </a:rPr>
              <a:t>e food</a:t>
            </a:r>
            <a:r>
              <a:rPr sz="1600" spc="10" dirty="0">
                <a:solidFill>
                  <a:srgbClr val="292934"/>
                </a:solidFill>
                <a:latin typeface="Arial"/>
                <a:cs typeface="Arial"/>
              </a:rPr>
              <a:t> </a:t>
            </a:r>
            <a:r>
              <a:rPr sz="1600" spc="-15" dirty="0">
                <a:solidFill>
                  <a:srgbClr val="292934"/>
                </a:solidFill>
                <a:latin typeface="Arial"/>
                <a:cs typeface="Arial"/>
              </a:rPr>
              <a:t>r</a:t>
            </a:r>
            <a:r>
              <a:rPr sz="1600" spc="-10" dirty="0">
                <a:solidFill>
                  <a:srgbClr val="292934"/>
                </a:solidFill>
                <a:latin typeface="Arial"/>
                <a:cs typeface="Arial"/>
              </a:rPr>
              <a:t>at</a:t>
            </a:r>
            <a:r>
              <a:rPr sz="1600" dirty="0">
                <a:solidFill>
                  <a:srgbClr val="292934"/>
                </a:solidFill>
                <a:latin typeface="Arial"/>
                <a:cs typeface="Arial"/>
              </a:rPr>
              <a:t>i</a:t>
            </a:r>
            <a:r>
              <a:rPr sz="1600" spc="-10" dirty="0">
                <a:solidFill>
                  <a:srgbClr val="292934"/>
                </a:solidFill>
                <a:latin typeface="Arial"/>
                <a:cs typeface="Arial"/>
              </a:rPr>
              <a:t>on</a:t>
            </a:r>
            <a:r>
              <a:rPr sz="1600" spc="10" dirty="0">
                <a:solidFill>
                  <a:srgbClr val="292934"/>
                </a:solidFill>
                <a:latin typeface="Arial"/>
                <a:cs typeface="Arial"/>
              </a:rPr>
              <a:t> </a:t>
            </a:r>
            <a:r>
              <a:rPr sz="1600" spc="-10" dirty="0">
                <a:solidFill>
                  <a:srgbClr val="292934"/>
                </a:solidFill>
                <a:latin typeface="Arial"/>
                <a:cs typeface="Arial"/>
              </a:rPr>
              <a:t>ba</a:t>
            </a:r>
            <a:r>
              <a:rPr sz="1600" spc="-100" dirty="0">
                <a:solidFill>
                  <a:srgbClr val="292934"/>
                </a:solidFill>
                <a:latin typeface="Arial"/>
                <a:cs typeface="Arial"/>
              </a:rPr>
              <a:t>r</a:t>
            </a:r>
            <a:r>
              <a:rPr sz="1600" spc="-5" dirty="0">
                <a:solidFill>
                  <a:srgbClr val="292934"/>
                </a:solidFill>
                <a:latin typeface="Arial"/>
                <a:cs typeface="Arial"/>
              </a:rPr>
              <a:t>,</a:t>
            </a:r>
            <a:r>
              <a:rPr sz="1600" spc="-10" dirty="0">
                <a:solidFill>
                  <a:srgbClr val="292934"/>
                </a:solidFill>
                <a:latin typeface="Arial"/>
                <a:cs typeface="Arial"/>
              </a:rPr>
              <a:t> eme</a:t>
            </a:r>
            <a:r>
              <a:rPr sz="1600" spc="-15" dirty="0">
                <a:solidFill>
                  <a:srgbClr val="292934"/>
                </a:solidFill>
                <a:latin typeface="Arial"/>
                <a:cs typeface="Arial"/>
              </a:rPr>
              <a:t>r</a:t>
            </a:r>
            <a:r>
              <a:rPr sz="1600" spc="-10" dirty="0">
                <a:solidFill>
                  <a:srgbClr val="292934"/>
                </a:solidFill>
                <a:latin typeface="Arial"/>
                <a:cs typeface="Arial"/>
              </a:rPr>
              <a:t>gen</a:t>
            </a:r>
            <a:r>
              <a:rPr sz="1600" spc="-5" dirty="0">
                <a:solidFill>
                  <a:srgbClr val="292934"/>
                </a:solidFill>
                <a:latin typeface="Arial"/>
                <a:cs typeface="Arial"/>
              </a:rPr>
              <a:t>c</a:t>
            </a:r>
            <a:r>
              <a:rPr sz="1600" spc="-10" dirty="0">
                <a:solidFill>
                  <a:srgbClr val="292934"/>
                </a:solidFill>
                <a:latin typeface="Arial"/>
                <a:cs typeface="Arial"/>
              </a:rPr>
              <a:t>y</a:t>
            </a:r>
            <a:r>
              <a:rPr sz="1600" spc="20" dirty="0">
                <a:solidFill>
                  <a:srgbClr val="292934"/>
                </a:solidFill>
                <a:latin typeface="Arial"/>
                <a:cs typeface="Arial"/>
              </a:rPr>
              <a:t> </a:t>
            </a:r>
            <a:r>
              <a:rPr sz="1600" spc="-15" dirty="0">
                <a:solidFill>
                  <a:srgbClr val="292934"/>
                </a:solidFill>
                <a:latin typeface="Arial"/>
                <a:cs typeface="Arial"/>
              </a:rPr>
              <a:t>M</a:t>
            </a:r>
            <a:r>
              <a:rPr sz="1600" spc="-30" dirty="0">
                <a:solidFill>
                  <a:srgbClr val="292934"/>
                </a:solidFill>
                <a:latin typeface="Arial"/>
                <a:cs typeface="Arial"/>
              </a:rPr>
              <a:t>y</a:t>
            </a:r>
            <a:r>
              <a:rPr sz="1600" dirty="0">
                <a:solidFill>
                  <a:srgbClr val="292934"/>
                </a:solidFill>
                <a:latin typeface="Arial"/>
                <a:cs typeface="Arial"/>
              </a:rPr>
              <a:t>l</a:t>
            </a:r>
            <a:r>
              <a:rPr sz="1600" spc="-10" dirty="0">
                <a:solidFill>
                  <a:srgbClr val="292934"/>
                </a:solidFill>
                <a:latin typeface="Arial"/>
                <a:cs typeface="Arial"/>
              </a:rPr>
              <a:t>ar b</a:t>
            </a:r>
            <a:r>
              <a:rPr sz="1600" dirty="0">
                <a:solidFill>
                  <a:srgbClr val="292934"/>
                </a:solidFill>
                <a:latin typeface="Arial"/>
                <a:cs typeface="Arial"/>
              </a:rPr>
              <a:t>l</a:t>
            </a:r>
            <a:r>
              <a:rPr sz="1600" spc="-10" dirty="0">
                <a:solidFill>
                  <a:srgbClr val="292934"/>
                </a:solidFill>
                <a:latin typeface="Arial"/>
                <a:cs typeface="Arial"/>
              </a:rPr>
              <a:t>an</a:t>
            </a:r>
            <a:r>
              <a:rPr sz="1600" spc="-5" dirty="0">
                <a:solidFill>
                  <a:srgbClr val="292934"/>
                </a:solidFill>
                <a:latin typeface="Arial"/>
                <a:cs typeface="Arial"/>
              </a:rPr>
              <a:t>k</a:t>
            </a:r>
            <a:r>
              <a:rPr sz="1600" spc="-10" dirty="0">
                <a:solidFill>
                  <a:srgbClr val="292934"/>
                </a:solidFill>
                <a:latin typeface="Arial"/>
                <a:cs typeface="Arial"/>
              </a:rPr>
              <a:t>et,</a:t>
            </a:r>
            <a:r>
              <a:rPr sz="1600" spc="-5" dirty="0">
                <a:solidFill>
                  <a:srgbClr val="292934"/>
                </a:solidFill>
                <a:latin typeface="Arial"/>
                <a:cs typeface="Arial"/>
              </a:rPr>
              <a:t> </a:t>
            </a:r>
            <a:r>
              <a:rPr sz="1600" spc="-10" dirty="0">
                <a:solidFill>
                  <a:srgbClr val="292934"/>
                </a:solidFill>
                <a:latin typeface="Arial"/>
                <a:cs typeface="Arial"/>
              </a:rPr>
              <a:t>du</a:t>
            </a:r>
            <a:r>
              <a:rPr sz="1600" spc="-5" dirty="0">
                <a:solidFill>
                  <a:srgbClr val="292934"/>
                </a:solidFill>
                <a:latin typeface="Arial"/>
                <a:cs typeface="Arial"/>
              </a:rPr>
              <a:t>st</a:t>
            </a:r>
            <a:r>
              <a:rPr sz="1600" spc="10" dirty="0">
                <a:solidFill>
                  <a:srgbClr val="292934"/>
                </a:solidFill>
                <a:latin typeface="Arial"/>
                <a:cs typeface="Arial"/>
              </a:rPr>
              <a:t> </a:t>
            </a:r>
            <a:r>
              <a:rPr sz="1600" spc="-15" dirty="0">
                <a:solidFill>
                  <a:srgbClr val="292934"/>
                </a:solidFill>
                <a:latin typeface="Arial"/>
                <a:cs typeface="Arial"/>
              </a:rPr>
              <a:t>ma</a:t>
            </a:r>
            <a:r>
              <a:rPr sz="1600" spc="-5" dirty="0">
                <a:solidFill>
                  <a:srgbClr val="292934"/>
                </a:solidFill>
                <a:latin typeface="Arial"/>
                <a:cs typeface="Arial"/>
              </a:rPr>
              <a:t>sk, f</a:t>
            </a:r>
            <a:r>
              <a:rPr sz="1600" dirty="0">
                <a:solidFill>
                  <a:srgbClr val="292934"/>
                </a:solidFill>
                <a:latin typeface="Arial"/>
                <a:cs typeface="Arial"/>
              </a:rPr>
              <a:t>i</a:t>
            </a:r>
            <a:r>
              <a:rPr sz="1600" spc="-15" dirty="0">
                <a:solidFill>
                  <a:srgbClr val="292934"/>
                </a:solidFill>
                <a:latin typeface="Arial"/>
                <a:cs typeface="Arial"/>
              </a:rPr>
              <a:t>r</a:t>
            </a:r>
            <a:r>
              <a:rPr sz="1600" spc="-5" dirty="0">
                <a:solidFill>
                  <a:srgbClr val="292934"/>
                </a:solidFill>
                <a:latin typeface="Arial"/>
                <a:cs typeface="Arial"/>
              </a:rPr>
              <a:t>st</a:t>
            </a:r>
            <a:r>
              <a:rPr sz="1600" spc="10" dirty="0">
                <a:solidFill>
                  <a:srgbClr val="292934"/>
                </a:solidFill>
                <a:latin typeface="Arial"/>
                <a:cs typeface="Arial"/>
              </a:rPr>
              <a:t> </a:t>
            </a:r>
            <a:r>
              <a:rPr sz="1600" spc="-10" dirty="0">
                <a:solidFill>
                  <a:srgbClr val="292934"/>
                </a:solidFill>
                <a:latin typeface="Arial"/>
                <a:cs typeface="Arial"/>
              </a:rPr>
              <a:t>a</a:t>
            </a:r>
            <a:r>
              <a:rPr sz="1600" dirty="0">
                <a:solidFill>
                  <a:srgbClr val="292934"/>
                </a:solidFill>
                <a:latin typeface="Arial"/>
                <a:cs typeface="Arial"/>
              </a:rPr>
              <a:t>i</a:t>
            </a:r>
            <a:r>
              <a:rPr sz="1600" spc="-10" dirty="0">
                <a:solidFill>
                  <a:srgbClr val="292934"/>
                </a:solidFill>
                <a:latin typeface="Arial"/>
                <a:cs typeface="Arial"/>
              </a:rPr>
              <a:t>d</a:t>
            </a:r>
            <a:r>
              <a:rPr sz="1600" spc="-5" dirty="0">
                <a:solidFill>
                  <a:srgbClr val="292934"/>
                </a:solidFill>
                <a:latin typeface="Arial"/>
                <a:cs typeface="Arial"/>
              </a:rPr>
              <a:t> k</a:t>
            </a:r>
            <a:r>
              <a:rPr sz="1600" dirty="0">
                <a:solidFill>
                  <a:srgbClr val="292934"/>
                </a:solidFill>
                <a:latin typeface="Arial"/>
                <a:cs typeface="Arial"/>
              </a:rPr>
              <a:t>i</a:t>
            </a:r>
            <a:r>
              <a:rPr sz="1600" spc="-5" dirty="0">
                <a:solidFill>
                  <a:srgbClr val="292934"/>
                </a:solidFill>
                <a:latin typeface="Arial"/>
                <a:cs typeface="Arial"/>
              </a:rPr>
              <a:t>t, </a:t>
            </a:r>
            <a:r>
              <a:rPr sz="1600" spc="-10" dirty="0">
                <a:solidFill>
                  <a:srgbClr val="292934"/>
                </a:solidFill>
                <a:latin typeface="Arial"/>
                <a:cs typeface="Arial"/>
              </a:rPr>
              <a:t>pe</a:t>
            </a:r>
            <a:r>
              <a:rPr sz="1600" spc="-15" dirty="0">
                <a:solidFill>
                  <a:srgbClr val="292934"/>
                </a:solidFill>
                <a:latin typeface="Arial"/>
                <a:cs typeface="Arial"/>
              </a:rPr>
              <a:t>r</a:t>
            </a:r>
            <a:r>
              <a:rPr sz="1600" spc="-5" dirty="0">
                <a:solidFill>
                  <a:srgbClr val="292934"/>
                </a:solidFill>
                <a:latin typeface="Arial"/>
                <a:cs typeface="Arial"/>
              </a:rPr>
              <a:t>s</a:t>
            </a:r>
            <a:r>
              <a:rPr sz="1600" spc="-10" dirty="0">
                <a:solidFill>
                  <a:srgbClr val="292934"/>
                </a:solidFill>
                <a:latin typeface="Arial"/>
                <a:cs typeface="Arial"/>
              </a:rPr>
              <a:t>onal h</a:t>
            </a:r>
            <a:r>
              <a:rPr sz="1600" spc="-30" dirty="0">
                <a:solidFill>
                  <a:srgbClr val="292934"/>
                </a:solidFill>
                <a:latin typeface="Arial"/>
                <a:cs typeface="Arial"/>
              </a:rPr>
              <a:t>y</a:t>
            </a:r>
            <a:r>
              <a:rPr sz="1600" spc="-10" dirty="0">
                <a:solidFill>
                  <a:srgbClr val="292934"/>
                </a:solidFill>
                <a:latin typeface="Arial"/>
                <a:cs typeface="Arial"/>
              </a:rPr>
              <a:t>g</a:t>
            </a:r>
            <a:r>
              <a:rPr sz="1600" dirty="0">
                <a:solidFill>
                  <a:srgbClr val="292934"/>
                </a:solidFill>
                <a:latin typeface="Arial"/>
                <a:cs typeface="Arial"/>
              </a:rPr>
              <a:t>i</a:t>
            </a:r>
            <a:r>
              <a:rPr sz="1600" spc="-10" dirty="0">
                <a:solidFill>
                  <a:srgbClr val="292934"/>
                </a:solidFill>
                <a:latin typeface="Arial"/>
                <a:cs typeface="Arial"/>
              </a:rPr>
              <a:t>ene</a:t>
            </a:r>
            <a:r>
              <a:rPr sz="1600" spc="10" dirty="0">
                <a:solidFill>
                  <a:srgbClr val="292934"/>
                </a:solidFill>
                <a:latin typeface="Arial"/>
                <a:cs typeface="Arial"/>
              </a:rPr>
              <a:t> </a:t>
            </a:r>
            <a:r>
              <a:rPr sz="1600" spc="-5" dirty="0">
                <a:solidFill>
                  <a:srgbClr val="292934"/>
                </a:solidFill>
                <a:latin typeface="Arial"/>
                <a:cs typeface="Arial"/>
              </a:rPr>
              <a:t>k</a:t>
            </a:r>
            <a:r>
              <a:rPr sz="1600" dirty="0">
                <a:solidFill>
                  <a:srgbClr val="292934"/>
                </a:solidFill>
                <a:latin typeface="Arial"/>
                <a:cs typeface="Arial"/>
              </a:rPr>
              <a:t>i</a:t>
            </a:r>
            <a:r>
              <a:rPr sz="1600" spc="-5" dirty="0">
                <a:solidFill>
                  <a:srgbClr val="292934"/>
                </a:solidFill>
                <a:latin typeface="Arial"/>
                <a:cs typeface="Arial"/>
              </a:rPr>
              <a:t>t, </a:t>
            </a:r>
            <a:r>
              <a:rPr sz="1600" spc="-10" dirty="0">
                <a:solidFill>
                  <a:srgbClr val="292934"/>
                </a:solidFill>
                <a:latin typeface="Arial"/>
                <a:cs typeface="Arial"/>
              </a:rPr>
              <a:t>et</a:t>
            </a:r>
            <a:r>
              <a:rPr sz="1600" spc="-5" dirty="0">
                <a:solidFill>
                  <a:srgbClr val="292934"/>
                </a:solidFill>
                <a:latin typeface="Arial"/>
                <a:cs typeface="Arial"/>
              </a:rPr>
              <a:t>c.</a:t>
            </a:r>
            <a:endParaRPr sz="1600">
              <a:latin typeface="Arial"/>
              <a:cs typeface="Arial"/>
            </a:endParaRPr>
          </a:p>
        </p:txBody>
      </p:sp>
      <p:sp>
        <p:nvSpPr>
          <p:cNvPr id="118" name="object 118"/>
          <p:cNvSpPr/>
          <p:nvPr/>
        </p:nvSpPr>
        <p:spPr>
          <a:xfrm>
            <a:off x="4882705" y="1301305"/>
            <a:ext cx="2362200" cy="2362200"/>
          </a:xfrm>
          <a:prstGeom prst="rect">
            <a:avLst/>
          </a:prstGeom>
          <a:blipFill>
            <a:blip r:embed="rId11" cstate="print"/>
            <a:stretch>
              <a:fillRect/>
            </a:stretch>
          </a:blipFill>
        </p:spPr>
        <p:txBody>
          <a:bodyPr wrap="square" lIns="0" tIns="0" rIns="0" bIns="0" rtlCol="0">
            <a:spAutoFit/>
          </a:bodyPr>
          <a:lstStyle/>
          <a:p>
            <a:endParaRPr/>
          </a:p>
        </p:txBody>
      </p:sp>
      <p:sp>
        <p:nvSpPr>
          <p:cNvPr id="119" name="object 119"/>
          <p:cNvSpPr/>
          <p:nvPr/>
        </p:nvSpPr>
        <p:spPr>
          <a:xfrm>
            <a:off x="4838700" y="3625596"/>
            <a:ext cx="2746247" cy="2154935"/>
          </a:xfrm>
          <a:prstGeom prst="rect">
            <a:avLst/>
          </a:prstGeom>
          <a:blipFill>
            <a:blip r:embed="rId12" cstate="print"/>
            <a:stretch>
              <a:fillRect/>
            </a:stretch>
          </a:blipFill>
        </p:spPr>
        <p:txBody>
          <a:bodyPr wrap="square" lIns="0" tIns="0" rIns="0" bIns="0" rtlCol="0">
            <a:spAutoFit/>
          </a:bodyPr>
          <a:lstStyle/>
          <a:p>
            <a:endParaRPr/>
          </a:p>
        </p:txBody>
      </p:sp>
      <p:sp>
        <p:nvSpPr>
          <p:cNvPr id="120" name="object 120"/>
          <p:cNvSpPr/>
          <p:nvPr/>
        </p:nvSpPr>
        <p:spPr>
          <a:xfrm>
            <a:off x="5031279" y="3817837"/>
            <a:ext cx="2362200" cy="1771650"/>
          </a:xfrm>
          <a:prstGeom prst="rect">
            <a:avLst/>
          </a:prstGeom>
          <a:blipFill>
            <a:blip r:embed="rId13" cstate="print"/>
            <a:stretch>
              <a:fillRect/>
            </a:stretch>
          </a:blip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09676"/>
            <a:ext cx="8072119" cy="553998"/>
          </a:xfrm>
          <a:prstGeom prst="rect">
            <a:avLst/>
          </a:prstGeom>
        </p:spPr>
        <p:txBody>
          <a:bodyPr vert="horz" wrap="square" lIns="0" tIns="0" rIns="0" bIns="0" rtlCol="0">
            <a:spAutoFit/>
          </a:bodyPr>
          <a:lstStyle/>
          <a:p>
            <a:pPr marL="12700">
              <a:lnSpc>
                <a:spcPct val="100000"/>
              </a:lnSpc>
            </a:pPr>
            <a:r>
              <a:rPr sz="3600" spc="-130" dirty="0"/>
              <a:t>P</a:t>
            </a:r>
            <a:r>
              <a:rPr sz="3600" spc="-125" dirty="0"/>
              <a:t>o</a:t>
            </a:r>
            <a:r>
              <a:rPr sz="3600" spc="-25" dirty="0"/>
              <a:t>p</a:t>
            </a:r>
            <a:r>
              <a:rPr sz="3600" spc="-204" dirty="0"/>
              <a:t> </a:t>
            </a:r>
            <a:r>
              <a:rPr sz="3600" spc="-125" dirty="0"/>
              <a:t>Qui</a:t>
            </a:r>
            <a:r>
              <a:rPr sz="3600" spc="-20" dirty="0"/>
              <a:t>z</a:t>
            </a:r>
            <a:r>
              <a:rPr sz="3600" spc="-195" dirty="0"/>
              <a:t> </a:t>
            </a:r>
            <a:r>
              <a:rPr sz="3600" spc="-125" dirty="0"/>
              <a:t>#</a:t>
            </a:r>
            <a:r>
              <a:rPr sz="3600" spc="-25" dirty="0"/>
              <a:t>3</a:t>
            </a:r>
          </a:p>
        </p:txBody>
      </p:sp>
      <p:sp>
        <p:nvSpPr>
          <p:cNvPr id="3" name="object 3"/>
          <p:cNvSpPr/>
          <p:nvPr/>
        </p:nvSpPr>
        <p:spPr>
          <a:xfrm>
            <a:off x="2195512" y="2466974"/>
            <a:ext cx="4762500" cy="3152775"/>
          </a:xfrm>
          <a:prstGeom prst="rect">
            <a:avLst/>
          </a:prstGeom>
          <a:blipFill>
            <a:blip r:embed="rId3" cstate="print"/>
            <a:stretch>
              <a:fillRect/>
            </a:stretch>
          </a:blip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2"/>
          <p:cNvSpPr>
            <a:spLocks noGrp="1"/>
          </p:cNvSpPr>
          <p:nvPr>
            <p:ph type="title"/>
          </p:nvPr>
        </p:nvSpPr>
        <p:spPr>
          <a:xfrm>
            <a:off x="457200" y="3048000"/>
            <a:ext cx="8229600" cy="1143000"/>
          </a:xfrm>
        </p:spPr>
        <p:txBody>
          <a:bodyPr>
            <a:normAutofit fontScale="90000"/>
          </a:bodyPr>
          <a:lstStyle>
            <a:extLst/>
          </a:lstStyle>
          <a:p>
            <a:r>
              <a:rPr lang="en-US" dirty="0" smtClean="0"/>
              <a:t>If necessary, for how many days should you be prepared to stay at work?</a:t>
            </a:r>
            <a:endParaRPr lang="en-US" dirty="0"/>
          </a:p>
        </p:txBody>
      </p:sp>
      <p:sp>
        <p:nvSpPr>
          <p:cNvPr id="22" name="Rectangle 7"/>
          <p:cNvSpPr>
            <a:spLocks noGrp="1"/>
          </p:cNvSpPr>
          <p:nvPr>
            <p:ph type="body" sz="quarter" idx="14"/>
          </p:nvPr>
        </p:nvSpPr>
        <p:spPr/>
        <p:txBody>
          <a:bodyPr/>
          <a:lstStyle>
            <a:extLst/>
          </a:lstStyle>
          <a:p>
            <a:r>
              <a:rPr lang="en-US" smtClean="0"/>
              <a:t>3 days</a:t>
            </a:r>
            <a:endParaRPr lang="en-US" dirty="0"/>
          </a:p>
        </p:txBody>
      </p:sp>
    </p:spTree>
  </p:cSld>
  <p:clrMapOvr>
    <a:masterClrMapping/>
  </p:clrMapOvr>
  <p:transition>
    <p:fade/>
  </p:transition>
  <p:timing>
    <p:tnLst>
      <p:par>
        <p:cTn id="1" dur="indefinite" restart="never" nodeType="tmRoot"/>
      </p:par>
    </p:tnLst>
    <p:bldLst>
      <p:bldP spid="12" grpId="0"/>
      <p:bldP spid="22"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anim calcmode="lin" valueType="num">
                      <p:cBhvr>
                        <p:cTn dur="1000" fill="hold"/>
                        <p:tgtEl>
                          <p:spTgt spid="22"/>
                        </p:tgtEl>
                        <p:attrNameLst>
                          <p:attrName>ppt_w</p:attrName>
                        </p:attrNameLst>
                      </p:cBhvr>
                      <p:tavLst>
                        <p:tav tm="0" fmla="#ppt_w*sin(2.5*pi*$)">
                          <p:val>
                            <p:fltVal val="0"/>
                          </p:val>
                        </p:tav>
                        <p:tav tm="100000">
                          <p:val>
                            <p:fltVal val="1"/>
                          </p:val>
                        </p:tav>
                      </p:tavLst>
                    </p:anim>
                    <p:anim calcmode="lin" valueType="num">
                      <p:cBhvr>
                        <p:cTn dur="1000" fill="hold"/>
                        <p:tgtEl>
                          <p:spTgt spid="22"/>
                        </p:tgtEl>
                        <p:attrNameLst>
                          <p:attrName>ppt_h</p:attrName>
                        </p:attrNameLst>
                      </p:cBhvr>
                      <p:tavLst>
                        <p:tav tm="0">
                          <p:val>
                            <p:strVal val="#ppt_h"/>
                          </p:val>
                        </p:tav>
                        <p:tav tm="100000">
                          <p:val>
                            <p:strVal val="#ppt_h"/>
                          </p:val>
                        </p:tav>
                      </p:tavLst>
                    </p:anim>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9767" y="97129"/>
            <a:ext cx="7649895" cy="6668744"/>
          </a:xfrm>
          <a:custGeom>
            <a:avLst/>
            <a:gdLst/>
            <a:ahLst/>
            <a:cxnLst/>
            <a:rect l="l" t="t" r="r" b="b"/>
            <a:pathLst>
              <a:path w="7649895" h="6668744">
                <a:moveTo>
                  <a:pt x="0" y="0"/>
                </a:moveTo>
                <a:lnTo>
                  <a:pt x="7649895" y="0"/>
                </a:lnTo>
                <a:lnTo>
                  <a:pt x="7649895" y="6668744"/>
                </a:lnTo>
                <a:lnTo>
                  <a:pt x="0" y="6668744"/>
                </a:lnTo>
                <a:lnTo>
                  <a:pt x="0" y="0"/>
                </a:lnTo>
                <a:close/>
              </a:path>
            </a:pathLst>
          </a:custGeom>
          <a:solidFill>
            <a:srgbClr val="79463D"/>
          </a:solidFill>
        </p:spPr>
        <p:txBody>
          <a:bodyPr wrap="square" lIns="0" tIns="0" rIns="0" bIns="0" rtlCol="0">
            <a:spAutoFit/>
          </a:bodyPr>
          <a:lstStyle/>
          <a:p>
            <a:endParaRPr/>
          </a:p>
        </p:txBody>
      </p:sp>
      <p:sp>
        <p:nvSpPr>
          <p:cNvPr id="3" name="object 3"/>
          <p:cNvSpPr/>
          <p:nvPr/>
        </p:nvSpPr>
        <p:spPr>
          <a:xfrm>
            <a:off x="254876" y="97129"/>
            <a:ext cx="459917" cy="6668744"/>
          </a:xfrm>
          <a:custGeom>
            <a:avLst/>
            <a:gdLst/>
            <a:ahLst/>
            <a:cxnLst/>
            <a:rect l="l" t="t" r="r" b="b"/>
            <a:pathLst>
              <a:path w="459917" h="6668744">
                <a:moveTo>
                  <a:pt x="0" y="0"/>
                </a:moveTo>
                <a:lnTo>
                  <a:pt x="459917" y="0"/>
                </a:lnTo>
                <a:lnTo>
                  <a:pt x="459917" y="6668744"/>
                </a:lnTo>
                <a:lnTo>
                  <a:pt x="0" y="6668744"/>
                </a:lnTo>
                <a:lnTo>
                  <a:pt x="0" y="0"/>
                </a:lnTo>
                <a:close/>
              </a:path>
            </a:pathLst>
          </a:custGeom>
          <a:solidFill>
            <a:srgbClr val="93A299"/>
          </a:solidFill>
        </p:spPr>
        <p:txBody>
          <a:bodyPr wrap="square" lIns="0" tIns="0" rIns="0" bIns="0" rtlCol="0">
            <a:spAutoFit/>
          </a:bodyPr>
          <a:lstStyle/>
          <a:p>
            <a:endParaRPr/>
          </a:p>
        </p:txBody>
      </p:sp>
      <p:sp>
        <p:nvSpPr>
          <p:cNvPr id="4" name="object 4"/>
          <p:cNvSpPr/>
          <p:nvPr/>
        </p:nvSpPr>
        <p:spPr>
          <a:xfrm>
            <a:off x="418086" y="4964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 name="object 5"/>
          <p:cNvSpPr/>
          <p:nvPr/>
        </p:nvSpPr>
        <p:spPr>
          <a:xfrm>
            <a:off x="418086" y="4964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 name="object 6"/>
          <p:cNvSpPr/>
          <p:nvPr/>
        </p:nvSpPr>
        <p:spPr>
          <a:xfrm>
            <a:off x="919187" y="4964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 name="object 7"/>
          <p:cNvSpPr/>
          <p:nvPr/>
        </p:nvSpPr>
        <p:spPr>
          <a:xfrm>
            <a:off x="919187" y="4964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 name="object 8"/>
          <p:cNvSpPr/>
          <p:nvPr/>
        </p:nvSpPr>
        <p:spPr>
          <a:xfrm>
            <a:off x="481015" y="55703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 name="object 9"/>
          <p:cNvSpPr/>
          <p:nvPr/>
        </p:nvSpPr>
        <p:spPr>
          <a:xfrm>
            <a:off x="481015" y="55704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 name="object 10"/>
          <p:cNvSpPr/>
          <p:nvPr/>
        </p:nvSpPr>
        <p:spPr>
          <a:xfrm>
            <a:off x="418086" y="880680"/>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1" name="object 11"/>
          <p:cNvSpPr/>
          <p:nvPr/>
        </p:nvSpPr>
        <p:spPr>
          <a:xfrm>
            <a:off x="418086" y="880680"/>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2" name="object 12"/>
          <p:cNvSpPr/>
          <p:nvPr/>
        </p:nvSpPr>
        <p:spPr>
          <a:xfrm>
            <a:off x="919187" y="880680"/>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3" name="object 13"/>
          <p:cNvSpPr/>
          <p:nvPr/>
        </p:nvSpPr>
        <p:spPr>
          <a:xfrm>
            <a:off x="919187" y="88068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4" name="object 14"/>
          <p:cNvSpPr/>
          <p:nvPr/>
        </p:nvSpPr>
        <p:spPr>
          <a:xfrm>
            <a:off x="481015" y="94129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15" name="object 15"/>
          <p:cNvSpPr/>
          <p:nvPr/>
        </p:nvSpPr>
        <p:spPr>
          <a:xfrm>
            <a:off x="481015" y="94129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6" name="object 16"/>
          <p:cNvSpPr/>
          <p:nvPr/>
        </p:nvSpPr>
        <p:spPr>
          <a:xfrm>
            <a:off x="418086" y="12649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7" name="object 17"/>
          <p:cNvSpPr/>
          <p:nvPr/>
        </p:nvSpPr>
        <p:spPr>
          <a:xfrm>
            <a:off x="418086" y="12649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8" name="object 18"/>
          <p:cNvSpPr/>
          <p:nvPr/>
        </p:nvSpPr>
        <p:spPr>
          <a:xfrm>
            <a:off x="919187" y="12649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9" name="object 19"/>
          <p:cNvSpPr/>
          <p:nvPr/>
        </p:nvSpPr>
        <p:spPr>
          <a:xfrm>
            <a:off x="919187" y="12649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0" name="object 20"/>
          <p:cNvSpPr/>
          <p:nvPr/>
        </p:nvSpPr>
        <p:spPr>
          <a:xfrm>
            <a:off x="481015" y="132555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1" name="object 21"/>
          <p:cNvSpPr/>
          <p:nvPr/>
        </p:nvSpPr>
        <p:spPr>
          <a:xfrm>
            <a:off x="481015" y="132555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2" name="object 22"/>
          <p:cNvSpPr/>
          <p:nvPr/>
        </p:nvSpPr>
        <p:spPr>
          <a:xfrm>
            <a:off x="418086" y="164919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3" name="object 23"/>
          <p:cNvSpPr/>
          <p:nvPr/>
        </p:nvSpPr>
        <p:spPr>
          <a:xfrm>
            <a:off x="418086" y="164919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4" name="object 24"/>
          <p:cNvSpPr/>
          <p:nvPr/>
        </p:nvSpPr>
        <p:spPr>
          <a:xfrm>
            <a:off x="919187" y="164919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5" name="object 25"/>
          <p:cNvSpPr/>
          <p:nvPr/>
        </p:nvSpPr>
        <p:spPr>
          <a:xfrm>
            <a:off x="919187" y="164919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6" name="object 26"/>
          <p:cNvSpPr/>
          <p:nvPr/>
        </p:nvSpPr>
        <p:spPr>
          <a:xfrm>
            <a:off x="481015" y="1709815"/>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7" name="object 27"/>
          <p:cNvSpPr/>
          <p:nvPr/>
        </p:nvSpPr>
        <p:spPr>
          <a:xfrm>
            <a:off x="481015" y="1709815"/>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8" name="object 28"/>
          <p:cNvSpPr/>
          <p:nvPr/>
        </p:nvSpPr>
        <p:spPr>
          <a:xfrm>
            <a:off x="418086" y="203345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9" name="object 29"/>
          <p:cNvSpPr/>
          <p:nvPr/>
        </p:nvSpPr>
        <p:spPr>
          <a:xfrm>
            <a:off x="418086" y="203345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0" name="object 30"/>
          <p:cNvSpPr/>
          <p:nvPr/>
        </p:nvSpPr>
        <p:spPr>
          <a:xfrm>
            <a:off x="919187" y="203345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1" name="object 31"/>
          <p:cNvSpPr/>
          <p:nvPr/>
        </p:nvSpPr>
        <p:spPr>
          <a:xfrm>
            <a:off x="919187" y="203345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2" name="object 32"/>
          <p:cNvSpPr/>
          <p:nvPr/>
        </p:nvSpPr>
        <p:spPr>
          <a:xfrm>
            <a:off x="481015" y="209407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3" name="object 33"/>
          <p:cNvSpPr/>
          <p:nvPr/>
        </p:nvSpPr>
        <p:spPr>
          <a:xfrm>
            <a:off x="481015" y="209407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34" name="object 34"/>
          <p:cNvSpPr/>
          <p:nvPr/>
        </p:nvSpPr>
        <p:spPr>
          <a:xfrm>
            <a:off x="418086" y="241771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5" name="object 35"/>
          <p:cNvSpPr/>
          <p:nvPr/>
        </p:nvSpPr>
        <p:spPr>
          <a:xfrm>
            <a:off x="418086" y="241771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6" name="object 36"/>
          <p:cNvSpPr/>
          <p:nvPr/>
        </p:nvSpPr>
        <p:spPr>
          <a:xfrm>
            <a:off x="919187" y="241771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7" name="object 37"/>
          <p:cNvSpPr/>
          <p:nvPr/>
        </p:nvSpPr>
        <p:spPr>
          <a:xfrm>
            <a:off x="919187" y="241771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8" name="object 38"/>
          <p:cNvSpPr/>
          <p:nvPr/>
        </p:nvSpPr>
        <p:spPr>
          <a:xfrm>
            <a:off x="481015" y="247832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9" name="object 39"/>
          <p:cNvSpPr/>
          <p:nvPr/>
        </p:nvSpPr>
        <p:spPr>
          <a:xfrm>
            <a:off x="481015" y="247832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0" name="object 40"/>
          <p:cNvSpPr/>
          <p:nvPr/>
        </p:nvSpPr>
        <p:spPr>
          <a:xfrm>
            <a:off x="418086" y="280196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1" name="object 41"/>
          <p:cNvSpPr/>
          <p:nvPr/>
        </p:nvSpPr>
        <p:spPr>
          <a:xfrm>
            <a:off x="418086" y="280196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2" name="object 42"/>
          <p:cNvSpPr/>
          <p:nvPr/>
        </p:nvSpPr>
        <p:spPr>
          <a:xfrm>
            <a:off x="919187" y="280196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3" name="object 43"/>
          <p:cNvSpPr/>
          <p:nvPr/>
        </p:nvSpPr>
        <p:spPr>
          <a:xfrm>
            <a:off x="919187" y="280196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4" name="object 44"/>
          <p:cNvSpPr/>
          <p:nvPr/>
        </p:nvSpPr>
        <p:spPr>
          <a:xfrm>
            <a:off x="481015" y="2862585"/>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45" name="object 45"/>
          <p:cNvSpPr/>
          <p:nvPr/>
        </p:nvSpPr>
        <p:spPr>
          <a:xfrm>
            <a:off x="481015" y="2862585"/>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6" name="object 46"/>
          <p:cNvSpPr/>
          <p:nvPr/>
        </p:nvSpPr>
        <p:spPr>
          <a:xfrm>
            <a:off x="418086" y="318622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7" name="object 47"/>
          <p:cNvSpPr/>
          <p:nvPr/>
        </p:nvSpPr>
        <p:spPr>
          <a:xfrm>
            <a:off x="418086" y="318622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8" name="object 48"/>
          <p:cNvSpPr/>
          <p:nvPr/>
        </p:nvSpPr>
        <p:spPr>
          <a:xfrm>
            <a:off x="919187" y="318622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9" name="object 49"/>
          <p:cNvSpPr/>
          <p:nvPr/>
        </p:nvSpPr>
        <p:spPr>
          <a:xfrm>
            <a:off x="919187" y="318622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0" name="object 50"/>
          <p:cNvSpPr/>
          <p:nvPr/>
        </p:nvSpPr>
        <p:spPr>
          <a:xfrm>
            <a:off x="481015" y="3246842"/>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1" name="object 51"/>
          <p:cNvSpPr/>
          <p:nvPr/>
        </p:nvSpPr>
        <p:spPr>
          <a:xfrm>
            <a:off x="481015" y="324684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2" name="object 52"/>
          <p:cNvSpPr/>
          <p:nvPr/>
        </p:nvSpPr>
        <p:spPr>
          <a:xfrm>
            <a:off x="418086" y="35704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3" name="object 53"/>
          <p:cNvSpPr/>
          <p:nvPr/>
        </p:nvSpPr>
        <p:spPr>
          <a:xfrm>
            <a:off x="418086" y="35704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4" name="object 54"/>
          <p:cNvSpPr/>
          <p:nvPr/>
        </p:nvSpPr>
        <p:spPr>
          <a:xfrm>
            <a:off x="919187" y="35704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5" name="object 55"/>
          <p:cNvSpPr/>
          <p:nvPr/>
        </p:nvSpPr>
        <p:spPr>
          <a:xfrm>
            <a:off x="919187" y="35704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6" name="object 56"/>
          <p:cNvSpPr/>
          <p:nvPr/>
        </p:nvSpPr>
        <p:spPr>
          <a:xfrm>
            <a:off x="481015" y="363109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7" name="object 57"/>
          <p:cNvSpPr/>
          <p:nvPr/>
        </p:nvSpPr>
        <p:spPr>
          <a:xfrm>
            <a:off x="481015" y="363109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8" name="object 58"/>
          <p:cNvSpPr/>
          <p:nvPr/>
        </p:nvSpPr>
        <p:spPr>
          <a:xfrm>
            <a:off x="418086" y="39547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9" name="object 59"/>
          <p:cNvSpPr/>
          <p:nvPr/>
        </p:nvSpPr>
        <p:spPr>
          <a:xfrm>
            <a:off x="418086" y="39547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0" name="object 60"/>
          <p:cNvSpPr/>
          <p:nvPr/>
        </p:nvSpPr>
        <p:spPr>
          <a:xfrm>
            <a:off x="919187" y="39547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1" name="object 61"/>
          <p:cNvSpPr/>
          <p:nvPr/>
        </p:nvSpPr>
        <p:spPr>
          <a:xfrm>
            <a:off x="919187" y="39547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2" name="object 62"/>
          <p:cNvSpPr/>
          <p:nvPr/>
        </p:nvSpPr>
        <p:spPr>
          <a:xfrm>
            <a:off x="481015" y="401535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3" name="object 63"/>
          <p:cNvSpPr/>
          <p:nvPr/>
        </p:nvSpPr>
        <p:spPr>
          <a:xfrm>
            <a:off x="481015" y="401535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64" name="object 64"/>
          <p:cNvSpPr/>
          <p:nvPr/>
        </p:nvSpPr>
        <p:spPr>
          <a:xfrm>
            <a:off x="418086" y="433899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5" name="object 65"/>
          <p:cNvSpPr/>
          <p:nvPr/>
        </p:nvSpPr>
        <p:spPr>
          <a:xfrm>
            <a:off x="418086" y="433899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6" name="object 66"/>
          <p:cNvSpPr/>
          <p:nvPr/>
        </p:nvSpPr>
        <p:spPr>
          <a:xfrm>
            <a:off x="919187" y="433899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7" name="object 67"/>
          <p:cNvSpPr/>
          <p:nvPr/>
        </p:nvSpPr>
        <p:spPr>
          <a:xfrm>
            <a:off x="919187" y="433899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8" name="object 68"/>
          <p:cNvSpPr/>
          <p:nvPr/>
        </p:nvSpPr>
        <p:spPr>
          <a:xfrm>
            <a:off x="481015" y="4399612"/>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9" name="object 69"/>
          <p:cNvSpPr/>
          <p:nvPr/>
        </p:nvSpPr>
        <p:spPr>
          <a:xfrm>
            <a:off x="481015" y="439961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0" name="object 70"/>
          <p:cNvSpPr/>
          <p:nvPr/>
        </p:nvSpPr>
        <p:spPr>
          <a:xfrm>
            <a:off x="418086" y="472325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1" name="object 71"/>
          <p:cNvSpPr/>
          <p:nvPr/>
        </p:nvSpPr>
        <p:spPr>
          <a:xfrm>
            <a:off x="418086" y="472325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2" name="object 72"/>
          <p:cNvSpPr/>
          <p:nvPr/>
        </p:nvSpPr>
        <p:spPr>
          <a:xfrm>
            <a:off x="919187" y="472325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3" name="object 73"/>
          <p:cNvSpPr/>
          <p:nvPr/>
        </p:nvSpPr>
        <p:spPr>
          <a:xfrm>
            <a:off x="919187" y="472325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4" name="object 74"/>
          <p:cNvSpPr/>
          <p:nvPr/>
        </p:nvSpPr>
        <p:spPr>
          <a:xfrm>
            <a:off x="481015" y="4783870"/>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75" name="object 75"/>
          <p:cNvSpPr/>
          <p:nvPr/>
        </p:nvSpPr>
        <p:spPr>
          <a:xfrm>
            <a:off x="481015" y="4783870"/>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6" name="object 76"/>
          <p:cNvSpPr/>
          <p:nvPr/>
        </p:nvSpPr>
        <p:spPr>
          <a:xfrm>
            <a:off x="418086" y="510750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7" name="object 77"/>
          <p:cNvSpPr/>
          <p:nvPr/>
        </p:nvSpPr>
        <p:spPr>
          <a:xfrm>
            <a:off x="418086" y="510750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8" name="object 78"/>
          <p:cNvSpPr/>
          <p:nvPr/>
        </p:nvSpPr>
        <p:spPr>
          <a:xfrm>
            <a:off x="919187" y="510750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9" name="object 79"/>
          <p:cNvSpPr/>
          <p:nvPr/>
        </p:nvSpPr>
        <p:spPr>
          <a:xfrm>
            <a:off x="919187" y="510750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0" name="object 80"/>
          <p:cNvSpPr/>
          <p:nvPr/>
        </p:nvSpPr>
        <p:spPr>
          <a:xfrm>
            <a:off x="481015" y="5168127"/>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1" name="object 81"/>
          <p:cNvSpPr/>
          <p:nvPr/>
        </p:nvSpPr>
        <p:spPr>
          <a:xfrm>
            <a:off x="481015" y="516812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2" name="object 82"/>
          <p:cNvSpPr/>
          <p:nvPr/>
        </p:nvSpPr>
        <p:spPr>
          <a:xfrm>
            <a:off x="418086" y="549176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3" name="object 83"/>
          <p:cNvSpPr/>
          <p:nvPr/>
        </p:nvSpPr>
        <p:spPr>
          <a:xfrm>
            <a:off x="418086" y="549176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4" name="object 84"/>
          <p:cNvSpPr/>
          <p:nvPr/>
        </p:nvSpPr>
        <p:spPr>
          <a:xfrm>
            <a:off x="919187" y="549176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5" name="object 85"/>
          <p:cNvSpPr/>
          <p:nvPr/>
        </p:nvSpPr>
        <p:spPr>
          <a:xfrm>
            <a:off x="919187" y="549176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6" name="object 86"/>
          <p:cNvSpPr/>
          <p:nvPr/>
        </p:nvSpPr>
        <p:spPr>
          <a:xfrm>
            <a:off x="481015" y="5552385"/>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7" name="object 87"/>
          <p:cNvSpPr/>
          <p:nvPr/>
        </p:nvSpPr>
        <p:spPr>
          <a:xfrm>
            <a:off x="481015" y="5552385"/>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8" name="object 88"/>
          <p:cNvSpPr/>
          <p:nvPr/>
        </p:nvSpPr>
        <p:spPr>
          <a:xfrm>
            <a:off x="418086" y="587602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9" name="object 89"/>
          <p:cNvSpPr/>
          <p:nvPr/>
        </p:nvSpPr>
        <p:spPr>
          <a:xfrm>
            <a:off x="418086" y="587602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0" name="object 90"/>
          <p:cNvSpPr/>
          <p:nvPr/>
        </p:nvSpPr>
        <p:spPr>
          <a:xfrm>
            <a:off x="919187" y="587602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1" name="object 91"/>
          <p:cNvSpPr/>
          <p:nvPr/>
        </p:nvSpPr>
        <p:spPr>
          <a:xfrm>
            <a:off x="919187" y="587602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2" name="object 92"/>
          <p:cNvSpPr/>
          <p:nvPr/>
        </p:nvSpPr>
        <p:spPr>
          <a:xfrm>
            <a:off x="481015" y="593664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3" name="object 93"/>
          <p:cNvSpPr/>
          <p:nvPr/>
        </p:nvSpPr>
        <p:spPr>
          <a:xfrm>
            <a:off x="481015" y="593664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94" name="object 94"/>
          <p:cNvSpPr/>
          <p:nvPr/>
        </p:nvSpPr>
        <p:spPr>
          <a:xfrm>
            <a:off x="418086" y="62602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5" name="object 95"/>
          <p:cNvSpPr/>
          <p:nvPr/>
        </p:nvSpPr>
        <p:spPr>
          <a:xfrm>
            <a:off x="418086" y="62602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6" name="object 96"/>
          <p:cNvSpPr/>
          <p:nvPr/>
        </p:nvSpPr>
        <p:spPr>
          <a:xfrm>
            <a:off x="919187" y="62602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7" name="object 97"/>
          <p:cNvSpPr/>
          <p:nvPr/>
        </p:nvSpPr>
        <p:spPr>
          <a:xfrm>
            <a:off x="919187" y="62602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8" name="object 98"/>
          <p:cNvSpPr/>
          <p:nvPr/>
        </p:nvSpPr>
        <p:spPr>
          <a:xfrm>
            <a:off x="481015" y="6320897"/>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99" name="object 99"/>
          <p:cNvSpPr/>
          <p:nvPr/>
        </p:nvSpPr>
        <p:spPr>
          <a:xfrm>
            <a:off x="481015" y="632089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0" name="object 100"/>
          <p:cNvSpPr/>
          <p:nvPr/>
        </p:nvSpPr>
        <p:spPr>
          <a:xfrm>
            <a:off x="8405558" y="97128"/>
            <a:ext cx="459917" cy="1333753"/>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79463D"/>
          </a:solidFill>
        </p:spPr>
        <p:txBody>
          <a:bodyPr wrap="square" lIns="0" tIns="0" rIns="0" bIns="0" rtlCol="0">
            <a:spAutoFit/>
          </a:bodyPr>
          <a:lstStyle/>
          <a:p>
            <a:endParaRPr/>
          </a:p>
        </p:txBody>
      </p:sp>
      <p:sp>
        <p:nvSpPr>
          <p:cNvPr id="101" name="object 101"/>
          <p:cNvSpPr/>
          <p:nvPr/>
        </p:nvSpPr>
        <p:spPr>
          <a:xfrm>
            <a:off x="8405558" y="1430877"/>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808DA0"/>
          </a:solidFill>
        </p:spPr>
        <p:txBody>
          <a:bodyPr wrap="square" lIns="0" tIns="0" rIns="0" bIns="0" rtlCol="0">
            <a:spAutoFit/>
          </a:bodyPr>
          <a:lstStyle/>
          <a:p>
            <a:endParaRPr/>
          </a:p>
        </p:txBody>
      </p:sp>
      <p:sp>
        <p:nvSpPr>
          <p:cNvPr id="102" name="object 102"/>
          <p:cNvSpPr/>
          <p:nvPr/>
        </p:nvSpPr>
        <p:spPr>
          <a:xfrm>
            <a:off x="8404859" y="1431036"/>
            <a:ext cx="463294" cy="1336547"/>
          </a:xfrm>
          <a:prstGeom prst="rect">
            <a:avLst/>
          </a:prstGeom>
          <a:blipFill>
            <a:blip r:embed="rId5" cstate="print"/>
            <a:stretch>
              <a:fillRect/>
            </a:stretch>
          </a:blipFill>
        </p:spPr>
        <p:txBody>
          <a:bodyPr wrap="square" lIns="0" tIns="0" rIns="0" bIns="0" rtlCol="0">
            <a:spAutoFit/>
          </a:bodyPr>
          <a:lstStyle/>
          <a:p>
            <a:endParaRPr/>
          </a:p>
        </p:txBody>
      </p:sp>
      <p:sp>
        <p:nvSpPr>
          <p:cNvPr id="103" name="object 103"/>
          <p:cNvSpPr/>
          <p:nvPr/>
        </p:nvSpPr>
        <p:spPr>
          <a:xfrm>
            <a:off x="8405557" y="2764626"/>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4C5A6A"/>
          </a:solidFill>
        </p:spPr>
        <p:txBody>
          <a:bodyPr wrap="square" lIns="0" tIns="0" rIns="0" bIns="0" rtlCol="0">
            <a:spAutoFit/>
          </a:bodyPr>
          <a:lstStyle/>
          <a:p>
            <a:endParaRPr/>
          </a:p>
        </p:txBody>
      </p:sp>
      <p:sp>
        <p:nvSpPr>
          <p:cNvPr id="104" name="object 104"/>
          <p:cNvSpPr/>
          <p:nvPr/>
        </p:nvSpPr>
        <p:spPr>
          <a:xfrm>
            <a:off x="8404859" y="2764536"/>
            <a:ext cx="463293" cy="1336547"/>
          </a:xfrm>
          <a:prstGeom prst="rect">
            <a:avLst/>
          </a:prstGeom>
          <a:blipFill>
            <a:blip r:embed="rId6" cstate="print"/>
            <a:stretch>
              <a:fillRect/>
            </a:stretch>
          </a:blipFill>
        </p:spPr>
        <p:txBody>
          <a:bodyPr wrap="square" lIns="0" tIns="0" rIns="0" bIns="0" rtlCol="0">
            <a:spAutoFit/>
          </a:bodyPr>
          <a:lstStyle/>
          <a:p>
            <a:endParaRPr/>
          </a:p>
        </p:txBody>
      </p:sp>
      <p:sp>
        <p:nvSpPr>
          <p:cNvPr id="105" name="object 105"/>
          <p:cNvSpPr/>
          <p:nvPr/>
        </p:nvSpPr>
        <p:spPr>
          <a:xfrm>
            <a:off x="8405555" y="4098375"/>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AD8F67"/>
          </a:solidFill>
        </p:spPr>
        <p:txBody>
          <a:bodyPr wrap="square" lIns="0" tIns="0" rIns="0" bIns="0" rtlCol="0">
            <a:spAutoFit/>
          </a:bodyPr>
          <a:lstStyle/>
          <a:p>
            <a:endParaRPr/>
          </a:p>
        </p:txBody>
      </p:sp>
      <p:sp>
        <p:nvSpPr>
          <p:cNvPr id="106" name="object 106"/>
          <p:cNvSpPr/>
          <p:nvPr/>
        </p:nvSpPr>
        <p:spPr>
          <a:xfrm>
            <a:off x="8404859" y="4098035"/>
            <a:ext cx="463292" cy="1336547"/>
          </a:xfrm>
          <a:prstGeom prst="rect">
            <a:avLst/>
          </a:prstGeom>
          <a:blipFill>
            <a:blip r:embed="rId7" cstate="print"/>
            <a:stretch>
              <a:fillRect/>
            </a:stretch>
          </a:blipFill>
        </p:spPr>
        <p:txBody>
          <a:bodyPr wrap="square" lIns="0" tIns="0" rIns="0" bIns="0" rtlCol="0">
            <a:spAutoFit/>
          </a:bodyPr>
          <a:lstStyle/>
          <a:p>
            <a:endParaRPr/>
          </a:p>
        </p:txBody>
      </p:sp>
      <p:sp>
        <p:nvSpPr>
          <p:cNvPr id="107" name="object 107"/>
          <p:cNvSpPr/>
          <p:nvPr/>
        </p:nvSpPr>
        <p:spPr>
          <a:xfrm>
            <a:off x="8405555" y="5432123"/>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D2533C"/>
          </a:solidFill>
        </p:spPr>
        <p:txBody>
          <a:bodyPr wrap="square" lIns="0" tIns="0" rIns="0" bIns="0" rtlCol="0">
            <a:spAutoFit/>
          </a:bodyPr>
          <a:lstStyle/>
          <a:p>
            <a:endParaRPr/>
          </a:p>
        </p:txBody>
      </p:sp>
      <p:sp>
        <p:nvSpPr>
          <p:cNvPr id="108" name="object 108"/>
          <p:cNvSpPr/>
          <p:nvPr/>
        </p:nvSpPr>
        <p:spPr>
          <a:xfrm>
            <a:off x="8404859" y="5431538"/>
            <a:ext cx="463292" cy="1338069"/>
          </a:xfrm>
          <a:prstGeom prst="rect">
            <a:avLst/>
          </a:prstGeom>
          <a:blipFill>
            <a:blip r:embed="rId8" cstate="print"/>
            <a:stretch>
              <a:fillRect/>
            </a:stretch>
          </a:blipFill>
        </p:spPr>
        <p:txBody>
          <a:bodyPr wrap="square" lIns="0" tIns="0" rIns="0" bIns="0" rtlCol="0">
            <a:spAutoFit/>
          </a:bodyPr>
          <a:lstStyle/>
          <a:p>
            <a:endParaRPr/>
          </a:p>
        </p:txBody>
      </p:sp>
      <p:sp>
        <p:nvSpPr>
          <p:cNvPr id="109" name="object 109"/>
          <p:cNvSpPr/>
          <p:nvPr/>
        </p:nvSpPr>
        <p:spPr>
          <a:xfrm>
            <a:off x="1321676" y="288874"/>
            <a:ext cx="6934200" cy="6299187"/>
          </a:xfrm>
          <a:custGeom>
            <a:avLst/>
            <a:gdLst/>
            <a:ahLst/>
            <a:cxnLst/>
            <a:rect l="l" t="t" r="r" b="b"/>
            <a:pathLst>
              <a:path w="6934200" h="6299187">
                <a:moveTo>
                  <a:pt x="0" y="0"/>
                </a:moveTo>
                <a:lnTo>
                  <a:pt x="6934200" y="0"/>
                </a:lnTo>
                <a:lnTo>
                  <a:pt x="6934200" y="6299187"/>
                </a:lnTo>
                <a:lnTo>
                  <a:pt x="0" y="6299187"/>
                </a:lnTo>
                <a:lnTo>
                  <a:pt x="0" y="0"/>
                </a:lnTo>
                <a:close/>
              </a:path>
            </a:pathLst>
          </a:custGeom>
          <a:solidFill>
            <a:srgbClr val="FFFFFF"/>
          </a:solidFill>
        </p:spPr>
        <p:txBody>
          <a:bodyPr wrap="square" lIns="0" tIns="0" rIns="0" bIns="0" rtlCol="0">
            <a:spAutoFit/>
          </a:bodyPr>
          <a:lstStyle/>
          <a:p>
            <a:endParaRPr/>
          </a:p>
        </p:txBody>
      </p:sp>
      <p:sp>
        <p:nvSpPr>
          <p:cNvPr id="110" name="object 110"/>
          <p:cNvSpPr/>
          <p:nvPr/>
        </p:nvSpPr>
        <p:spPr>
          <a:xfrm>
            <a:off x="1321308" y="289562"/>
            <a:ext cx="6937243" cy="6301737"/>
          </a:xfrm>
          <a:prstGeom prst="rect">
            <a:avLst/>
          </a:prstGeom>
          <a:blipFill>
            <a:blip r:embed="rId9" cstate="print"/>
            <a:stretch>
              <a:fillRect/>
            </a:stretch>
          </a:blipFill>
        </p:spPr>
        <p:txBody>
          <a:bodyPr wrap="square" lIns="0" tIns="0" rIns="0" bIns="0" rtlCol="0">
            <a:spAutoFit/>
          </a:bodyPr>
          <a:lstStyle/>
          <a:p>
            <a:endParaRPr/>
          </a:p>
        </p:txBody>
      </p:sp>
      <p:sp>
        <p:nvSpPr>
          <p:cNvPr id="111" name="object 111"/>
          <p:cNvSpPr/>
          <p:nvPr/>
        </p:nvSpPr>
        <p:spPr>
          <a:xfrm>
            <a:off x="7722472" y="6080075"/>
            <a:ext cx="381000" cy="381000"/>
          </a:xfrm>
          <a:custGeom>
            <a:avLst/>
            <a:gdLst/>
            <a:ahLst/>
            <a:cxnLst/>
            <a:rect l="l" t="t" r="r" b="b"/>
            <a:pathLst>
              <a:path w="381000" h="381000">
                <a:moveTo>
                  <a:pt x="190500" y="0"/>
                </a:moveTo>
                <a:lnTo>
                  <a:pt x="0" y="0"/>
                </a:lnTo>
                <a:lnTo>
                  <a:pt x="190500" y="190499"/>
                </a:lnTo>
                <a:lnTo>
                  <a:pt x="0" y="380999"/>
                </a:lnTo>
                <a:lnTo>
                  <a:pt x="190500" y="380999"/>
                </a:lnTo>
                <a:lnTo>
                  <a:pt x="381000" y="190499"/>
                </a:lnTo>
                <a:lnTo>
                  <a:pt x="190500" y="0"/>
                </a:lnTo>
                <a:close/>
              </a:path>
            </a:pathLst>
          </a:custGeom>
          <a:solidFill>
            <a:srgbClr val="79463D"/>
          </a:solidFill>
        </p:spPr>
        <p:txBody>
          <a:bodyPr wrap="square" lIns="0" tIns="0" rIns="0" bIns="0" rtlCol="0">
            <a:spAutoFit/>
          </a:bodyPr>
          <a:lstStyle/>
          <a:p>
            <a:endParaRPr/>
          </a:p>
        </p:txBody>
      </p:sp>
      <p:sp>
        <p:nvSpPr>
          <p:cNvPr id="112" name="object 112"/>
          <p:cNvSpPr/>
          <p:nvPr/>
        </p:nvSpPr>
        <p:spPr>
          <a:xfrm>
            <a:off x="1474071" y="6080075"/>
            <a:ext cx="381000" cy="381000"/>
          </a:xfrm>
          <a:custGeom>
            <a:avLst/>
            <a:gdLst/>
            <a:ahLst/>
            <a:cxnLst/>
            <a:rect l="l" t="t" r="r" b="b"/>
            <a:pathLst>
              <a:path w="381000" h="381000">
                <a:moveTo>
                  <a:pt x="381000" y="0"/>
                </a:moveTo>
                <a:lnTo>
                  <a:pt x="190500" y="0"/>
                </a:lnTo>
                <a:lnTo>
                  <a:pt x="0" y="190499"/>
                </a:lnTo>
                <a:lnTo>
                  <a:pt x="190500" y="380999"/>
                </a:lnTo>
                <a:lnTo>
                  <a:pt x="381000" y="380999"/>
                </a:lnTo>
                <a:lnTo>
                  <a:pt x="190500" y="190499"/>
                </a:lnTo>
                <a:lnTo>
                  <a:pt x="381000" y="0"/>
                </a:lnTo>
                <a:close/>
              </a:path>
            </a:pathLst>
          </a:custGeom>
          <a:solidFill>
            <a:srgbClr val="79463D"/>
          </a:solidFill>
        </p:spPr>
        <p:txBody>
          <a:bodyPr wrap="square" lIns="0" tIns="0" rIns="0" bIns="0" rtlCol="0">
            <a:spAutoFit/>
          </a:bodyPr>
          <a:lstStyle/>
          <a:p>
            <a:endParaRPr/>
          </a:p>
        </p:txBody>
      </p:sp>
      <p:sp>
        <p:nvSpPr>
          <p:cNvPr id="113" name="object 113"/>
          <p:cNvSpPr txBox="1"/>
          <p:nvPr/>
        </p:nvSpPr>
        <p:spPr>
          <a:xfrm>
            <a:off x="8407531" y="304234"/>
            <a:ext cx="377190" cy="958215"/>
          </a:xfrm>
          <a:prstGeom prst="rect">
            <a:avLst/>
          </a:prstGeom>
        </p:spPr>
        <p:txBody>
          <a:bodyPr vert="vert" wrap="square" lIns="0" tIns="0" rIns="0" bIns="0" rtlCol="0">
            <a:spAutoFit/>
          </a:bodyPr>
          <a:lstStyle/>
          <a:p>
            <a:pPr marL="71755" marR="6350" indent="-59690">
              <a:lnSpc>
                <a:spcPct val="100000"/>
              </a:lnSpc>
            </a:pPr>
            <a:r>
              <a:rPr sz="1200" b="1" spc="-5" dirty="0">
                <a:solidFill>
                  <a:srgbClr val="FFFFFF"/>
                </a:solidFill>
                <a:latin typeface="Arial"/>
                <a:cs typeface="Arial"/>
              </a:rPr>
              <a:t>F</a:t>
            </a:r>
            <a:r>
              <a:rPr sz="1200" b="1" dirty="0">
                <a:solidFill>
                  <a:srgbClr val="FFFFFF"/>
                </a:solidFill>
                <a:latin typeface="Arial"/>
                <a:cs typeface="Arial"/>
              </a:rPr>
              <a:t>ire/</a:t>
            </a:r>
            <a:r>
              <a:rPr sz="1200" b="1" spc="-5" dirty="0">
                <a:solidFill>
                  <a:srgbClr val="FFFFFF"/>
                </a:solidFill>
                <a:latin typeface="Arial"/>
                <a:cs typeface="Arial"/>
              </a:rPr>
              <a:t>Bu</a:t>
            </a:r>
            <a:r>
              <a:rPr sz="1200" b="1" dirty="0">
                <a:solidFill>
                  <a:srgbClr val="FFFFFF"/>
                </a:solidFill>
                <a:latin typeface="Arial"/>
                <a:cs typeface="Arial"/>
              </a:rPr>
              <a:t>il</a:t>
            </a:r>
            <a:r>
              <a:rPr sz="1200" b="1" spc="-5" dirty="0">
                <a:solidFill>
                  <a:srgbClr val="FFFFFF"/>
                </a:solidFill>
                <a:latin typeface="Arial"/>
                <a:cs typeface="Arial"/>
              </a:rPr>
              <a:t>d</a:t>
            </a:r>
            <a:r>
              <a:rPr sz="1200" b="1" dirty="0">
                <a:solidFill>
                  <a:srgbClr val="FFFFFF"/>
                </a:solidFill>
                <a:latin typeface="Arial"/>
                <a:cs typeface="Arial"/>
              </a:rPr>
              <a:t>i</a:t>
            </a:r>
            <a:r>
              <a:rPr sz="1200" b="1" spc="-5" dirty="0">
                <a:solidFill>
                  <a:srgbClr val="FFFFFF"/>
                </a:solidFill>
                <a:latin typeface="Arial"/>
                <a:cs typeface="Arial"/>
              </a:rPr>
              <a:t>ng </a:t>
            </a:r>
            <a:r>
              <a:rPr sz="1200" b="1" dirty="0">
                <a:solidFill>
                  <a:srgbClr val="FFFFFF"/>
                </a:solidFill>
                <a:latin typeface="Arial"/>
                <a:cs typeface="Arial"/>
              </a:rPr>
              <a:t>E</a:t>
            </a:r>
            <a:r>
              <a:rPr sz="1200" b="1" spc="-20" dirty="0">
                <a:solidFill>
                  <a:srgbClr val="FFFFFF"/>
                </a:solidFill>
                <a:latin typeface="Arial"/>
                <a:cs typeface="Arial"/>
              </a:rPr>
              <a:t>v</a:t>
            </a:r>
            <a:r>
              <a:rPr sz="1200" b="1" dirty="0">
                <a:solidFill>
                  <a:srgbClr val="FFFFFF"/>
                </a:solidFill>
                <a:latin typeface="Arial"/>
                <a:cs typeface="Arial"/>
              </a:rPr>
              <a:t>ac</a:t>
            </a:r>
            <a:r>
              <a:rPr sz="1200" b="1" spc="-5" dirty="0">
                <a:solidFill>
                  <a:srgbClr val="FFFFFF"/>
                </a:solidFill>
                <a:latin typeface="Arial"/>
                <a:cs typeface="Arial"/>
              </a:rPr>
              <a:t>u</a:t>
            </a:r>
            <a:r>
              <a:rPr sz="1200" b="1" dirty="0">
                <a:solidFill>
                  <a:srgbClr val="FFFFFF"/>
                </a:solidFill>
                <a:latin typeface="Arial"/>
                <a:cs typeface="Arial"/>
              </a:rPr>
              <a:t>a</a:t>
            </a:r>
            <a:r>
              <a:rPr sz="1200" b="1" spc="-5" dirty="0">
                <a:solidFill>
                  <a:srgbClr val="FFFFFF"/>
                </a:solidFill>
                <a:latin typeface="Arial"/>
                <a:cs typeface="Arial"/>
              </a:rPr>
              <a:t>t</a:t>
            </a:r>
            <a:r>
              <a:rPr sz="1200" b="1" dirty="0">
                <a:solidFill>
                  <a:srgbClr val="FFFFFF"/>
                </a:solidFill>
                <a:latin typeface="Arial"/>
                <a:cs typeface="Arial"/>
              </a:rPr>
              <a:t>i</a:t>
            </a:r>
            <a:r>
              <a:rPr sz="1200" b="1" spc="-5" dirty="0">
                <a:solidFill>
                  <a:srgbClr val="FFFFFF"/>
                </a:solidFill>
                <a:latin typeface="Arial"/>
                <a:cs typeface="Arial"/>
              </a:rPr>
              <a:t>o</a:t>
            </a:r>
            <a:r>
              <a:rPr sz="1200" b="1" dirty="0">
                <a:solidFill>
                  <a:srgbClr val="FFFFFF"/>
                </a:solidFill>
                <a:latin typeface="Arial"/>
                <a:cs typeface="Arial"/>
              </a:rPr>
              <a:t>n</a:t>
            </a:r>
            <a:endParaRPr sz="1200">
              <a:latin typeface="Arial"/>
              <a:cs typeface="Arial"/>
            </a:endParaRPr>
          </a:p>
        </p:txBody>
      </p:sp>
      <p:sp>
        <p:nvSpPr>
          <p:cNvPr id="114" name="object 114"/>
          <p:cNvSpPr/>
          <p:nvPr/>
        </p:nvSpPr>
        <p:spPr>
          <a:xfrm>
            <a:off x="1702307" y="381000"/>
            <a:ext cx="6312407" cy="832103"/>
          </a:xfrm>
          <a:prstGeom prst="rect">
            <a:avLst/>
          </a:prstGeom>
          <a:blipFill>
            <a:blip r:embed="rId10" cstate="print"/>
            <a:stretch>
              <a:fillRect/>
            </a:stretch>
          </a:blipFill>
        </p:spPr>
        <p:txBody>
          <a:bodyPr wrap="square" lIns="0" tIns="0" rIns="0" bIns="0" rtlCol="0">
            <a:spAutoFit/>
          </a:bodyPr>
          <a:lstStyle/>
          <a:p>
            <a:endParaRPr/>
          </a:p>
        </p:txBody>
      </p:sp>
      <p:sp>
        <p:nvSpPr>
          <p:cNvPr id="115" name="object 115"/>
          <p:cNvSpPr/>
          <p:nvPr/>
        </p:nvSpPr>
        <p:spPr>
          <a:xfrm>
            <a:off x="1979515" y="1499057"/>
            <a:ext cx="2143120" cy="1562087"/>
          </a:xfrm>
          <a:prstGeom prst="rect">
            <a:avLst/>
          </a:prstGeom>
          <a:blipFill>
            <a:blip r:embed="rId11" cstate="print"/>
            <a:stretch>
              <a:fillRect/>
            </a:stretch>
          </a:blipFill>
        </p:spPr>
        <p:txBody>
          <a:bodyPr wrap="square" lIns="0" tIns="0" rIns="0" bIns="0" rtlCol="0">
            <a:spAutoFit/>
          </a:bodyPr>
          <a:lstStyle/>
          <a:p>
            <a:endParaRPr/>
          </a:p>
        </p:txBody>
      </p:sp>
      <p:sp>
        <p:nvSpPr>
          <p:cNvPr id="116" name="object 116"/>
          <p:cNvSpPr/>
          <p:nvPr/>
        </p:nvSpPr>
        <p:spPr>
          <a:xfrm>
            <a:off x="4419600" y="1648586"/>
            <a:ext cx="3124200" cy="1323441"/>
          </a:xfrm>
          <a:custGeom>
            <a:avLst/>
            <a:gdLst/>
            <a:ahLst/>
            <a:cxnLst/>
            <a:rect l="l" t="t" r="r" b="b"/>
            <a:pathLst>
              <a:path w="3124200" h="1323441">
                <a:moveTo>
                  <a:pt x="0" y="0"/>
                </a:moveTo>
                <a:lnTo>
                  <a:pt x="3124200" y="0"/>
                </a:lnTo>
                <a:lnTo>
                  <a:pt x="3124200" y="1323441"/>
                </a:lnTo>
                <a:lnTo>
                  <a:pt x="0" y="1323441"/>
                </a:lnTo>
                <a:lnTo>
                  <a:pt x="0" y="0"/>
                </a:lnTo>
                <a:close/>
              </a:path>
            </a:pathLst>
          </a:custGeom>
          <a:solidFill>
            <a:srgbClr val="F3F2DC"/>
          </a:solidFill>
        </p:spPr>
        <p:txBody>
          <a:bodyPr wrap="square" lIns="0" tIns="0" rIns="0" bIns="0" rtlCol="0">
            <a:spAutoFit/>
          </a:bodyPr>
          <a:lstStyle/>
          <a:p>
            <a:endParaRPr/>
          </a:p>
        </p:txBody>
      </p:sp>
      <p:sp>
        <p:nvSpPr>
          <p:cNvPr id="117" name="object 117"/>
          <p:cNvSpPr/>
          <p:nvPr/>
        </p:nvSpPr>
        <p:spPr>
          <a:xfrm>
            <a:off x="4419600" y="1648586"/>
            <a:ext cx="3124200" cy="1323441"/>
          </a:xfrm>
          <a:custGeom>
            <a:avLst/>
            <a:gdLst/>
            <a:ahLst/>
            <a:cxnLst/>
            <a:rect l="l" t="t" r="r" b="b"/>
            <a:pathLst>
              <a:path w="3124200" h="1323441">
                <a:moveTo>
                  <a:pt x="0" y="0"/>
                </a:moveTo>
                <a:lnTo>
                  <a:pt x="3124200" y="0"/>
                </a:lnTo>
                <a:lnTo>
                  <a:pt x="3124200" y="1323441"/>
                </a:lnTo>
                <a:lnTo>
                  <a:pt x="0" y="1323441"/>
                </a:lnTo>
                <a:lnTo>
                  <a:pt x="0" y="0"/>
                </a:lnTo>
                <a:close/>
              </a:path>
            </a:pathLst>
          </a:custGeom>
          <a:ln w="38100">
            <a:solidFill>
              <a:srgbClr val="866C49"/>
            </a:solidFill>
          </a:ln>
        </p:spPr>
        <p:txBody>
          <a:bodyPr wrap="square" lIns="0" tIns="0" rIns="0" bIns="0" rtlCol="0">
            <a:spAutoFit/>
          </a:bodyPr>
          <a:lstStyle/>
          <a:p>
            <a:endParaRPr/>
          </a:p>
        </p:txBody>
      </p:sp>
      <p:sp>
        <p:nvSpPr>
          <p:cNvPr id="118" name="object 118"/>
          <p:cNvSpPr txBox="1"/>
          <p:nvPr/>
        </p:nvSpPr>
        <p:spPr>
          <a:xfrm>
            <a:off x="4498340" y="1689230"/>
            <a:ext cx="2733040" cy="986155"/>
          </a:xfrm>
          <a:prstGeom prst="rect">
            <a:avLst/>
          </a:prstGeom>
        </p:spPr>
        <p:txBody>
          <a:bodyPr vert="horz" wrap="square" lIns="0" tIns="0" rIns="0" bIns="0" rtlCol="0">
            <a:spAutoFit/>
          </a:bodyPr>
          <a:lstStyle/>
          <a:p>
            <a:pPr marL="12700" marR="6350">
              <a:lnSpc>
                <a:spcPct val="100000"/>
              </a:lnSpc>
            </a:pPr>
            <a:r>
              <a:rPr sz="1600" spc="-15" dirty="0">
                <a:solidFill>
                  <a:srgbClr val="292934"/>
                </a:solidFill>
                <a:latin typeface="Arial"/>
                <a:cs typeface="Arial"/>
              </a:rPr>
              <a:t>Un</a:t>
            </a:r>
            <a:r>
              <a:rPr sz="1600" dirty="0">
                <a:solidFill>
                  <a:srgbClr val="292934"/>
                </a:solidFill>
                <a:latin typeface="Arial"/>
                <a:cs typeface="Arial"/>
              </a:rPr>
              <a:t>li</a:t>
            </a:r>
            <a:r>
              <a:rPr sz="1600" spc="-5" dirty="0">
                <a:solidFill>
                  <a:srgbClr val="292934"/>
                </a:solidFill>
                <a:latin typeface="Arial"/>
                <a:cs typeface="Arial"/>
              </a:rPr>
              <a:t>k</a:t>
            </a:r>
            <a:r>
              <a:rPr sz="1600" spc="-10" dirty="0">
                <a:solidFill>
                  <a:srgbClr val="292934"/>
                </a:solidFill>
                <a:latin typeface="Arial"/>
                <a:cs typeface="Arial"/>
              </a:rPr>
              <a:t>e</a:t>
            </a:r>
            <a:r>
              <a:rPr sz="1600" spc="-25" dirty="0">
                <a:solidFill>
                  <a:srgbClr val="292934"/>
                </a:solidFill>
                <a:latin typeface="Arial"/>
                <a:cs typeface="Arial"/>
              </a:rPr>
              <a:t> </a:t>
            </a:r>
            <a:r>
              <a:rPr sz="1600" spc="-10" dirty="0">
                <a:solidFill>
                  <a:srgbClr val="292934"/>
                </a:solidFill>
                <a:latin typeface="Arial"/>
                <a:cs typeface="Arial"/>
              </a:rPr>
              <a:t>the</a:t>
            </a:r>
            <a:r>
              <a:rPr sz="1600" spc="10" dirty="0">
                <a:solidFill>
                  <a:srgbClr val="292934"/>
                </a:solidFill>
                <a:latin typeface="Arial"/>
                <a:cs typeface="Arial"/>
              </a:rPr>
              <a:t> </a:t>
            </a:r>
            <a:r>
              <a:rPr sz="1600" spc="-15" dirty="0">
                <a:solidFill>
                  <a:srgbClr val="292934"/>
                </a:solidFill>
                <a:latin typeface="Arial"/>
                <a:cs typeface="Arial"/>
              </a:rPr>
              <a:t>Fr</a:t>
            </a:r>
            <a:r>
              <a:rPr sz="1600" spc="-10" dirty="0">
                <a:solidFill>
                  <a:srgbClr val="292934"/>
                </a:solidFill>
                <a:latin typeface="Arial"/>
                <a:cs typeface="Arial"/>
              </a:rPr>
              <a:t>an</a:t>
            </a:r>
            <a:r>
              <a:rPr sz="1600" spc="-5" dirty="0">
                <a:solidFill>
                  <a:srgbClr val="292934"/>
                </a:solidFill>
                <a:latin typeface="Arial"/>
                <a:cs typeface="Arial"/>
              </a:rPr>
              <a:t>k</a:t>
            </a:r>
            <a:r>
              <a:rPr sz="1600" dirty="0">
                <a:solidFill>
                  <a:srgbClr val="292934"/>
                </a:solidFill>
                <a:latin typeface="Arial"/>
                <a:cs typeface="Arial"/>
              </a:rPr>
              <a:t>li</a:t>
            </a:r>
            <a:r>
              <a:rPr sz="1600" spc="-10" dirty="0">
                <a:solidFill>
                  <a:srgbClr val="292934"/>
                </a:solidFill>
                <a:latin typeface="Arial"/>
                <a:cs typeface="Arial"/>
              </a:rPr>
              <a:t>n</a:t>
            </a:r>
            <a:r>
              <a:rPr sz="1600" spc="-5" dirty="0">
                <a:solidFill>
                  <a:srgbClr val="292934"/>
                </a:solidFill>
                <a:latin typeface="Arial"/>
                <a:cs typeface="Arial"/>
              </a:rPr>
              <a:t> </a:t>
            </a:r>
            <a:r>
              <a:rPr sz="1600" spc="-10" dirty="0">
                <a:solidFill>
                  <a:srgbClr val="292934"/>
                </a:solidFill>
                <a:latin typeface="Arial"/>
                <a:cs typeface="Arial"/>
              </a:rPr>
              <a:t>and</a:t>
            </a:r>
            <a:r>
              <a:rPr sz="1600" spc="-5" dirty="0">
                <a:solidFill>
                  <a:srgbClr val="292934"/>
                </a:solidFill>
                <a:latin typeface="Arial"/>
                <a:cs typeface="Arial"/>
              </a:rPr>
              <a:t> </a:t>
            </a:r>
            <a:r>
              <a:rPr sz="1600" spc="-10" dirty="0">
                <a:solidFill>
                  <a:srgbClr val="292934"/>
                </a:solidFill>
                <a:latin typeface="Arial"/>
                <a:cs typeface="Arial"/>
              </a:rPr>
              <a:t>Ka</a:t>
            </a:r>
            <a:r>
              <a:rPr sz="1600" dirty="0">
                <a:solidFill>
                  <a:srgbClr val="292934"/>
                </a:solidFill>
                <a:latin typeface="Arial"/>
                <a:cs typeface="Arial"/>
              </a:rPr>
              <a:t>i</a:t>
            </a:r>
            <a:r>
              <a:rPr sz="1600" spc="-5" dirty="0">
                <a:solidFill>
                  <a:srgbClr val="292934"/>
                </a:solidFill>
                <a:latin typeface="Arial"/>
                <a:cs typeface="Arial"/>
              </a:rPr>
              <a:t>s</a:t>
            </a:r>
            <a:r>
              <a:rPr sz="1600" spc="-10" dirty="0">
                <a:solidFill>
                  <a:srgbClr val="292934"/>
                </a:solidFill>
                <a:latin typeface="Arial"/>
                <a:cs typeface="Arial"/>
              </a:rPr>
              <a:t>er bu</a:t>
            </a:r>
            <a:r>
              <a:rPr sz="1600" dirty="0">
                <a:solidFill>
                  <a:srgbClr val="292934"/>
                </a:solidFill>
                <a:latin typeface="Arial"/>
                <a:cs typeface="Arial"/>
              </a:rPr>
              <a:t>il</a:t>
            </a:r>
            <a:r>
              <a:rPr sz="1600" spc="-10" dirty="0">
                <a:solidFill>
                  <a:srgbClr val="292934"/>
                </a:solidFill>
                <a:latin typeface="Arial"/>
                <a:cs typeface="Arial"/>
              </a:rPr>
              <a:t>d</a:t>
            </a:r>
            <a:r>
              <a:rPr sz="1600" dirty="0">
                <a:solidFill>
                  <a:srgbClr val="292934"/>
                </a:solidFill>
                <a:latin typeface="Arial"/>
                <a:cs typeface="Arial"/>
              </a:rPr>
              <a:t>i</a:t>
            </a:r>
            <a:r>
              <a:rPr sz="1600" spc="-10" dirty="0">
                <a:solidFill>
                  <a:srgbClr val="292934"/>
                </a:solidFill>
                <a:latin typeface="Arial"/>
                <a:cs typeface="Arial"/>
              </a:rPr>
              <a:t>ng</a:t>
            </a:r>
            <a:r>
              <a:rPr sz="1600" spc="-5" dirty="0">
                <a:solidFill>
                  <a:srgbClr val="292934"/>
                </a:solidFill>
                <a:latin typeface="Arial"/>
                <a:cs typeface="Arial"/>
              </a:rPr>
              <a:t>s,</a:t>
            </a:r>
            <a:r>
              <a:rPr sz="1600" spc="-25" dirty="0">
                <a:solidFill>
                  <a:srgbClr val="292934"/>
                </a:solidFill>
                <a:latin typeface="Arial"/>
                <a:cs typeface="Arial"/>
              </a:rPr>
              <a:t> </a:t>
            </a:r>
            <a:r>
              <a:rPr sz="1600" spc="-10" dirty="0">
                <a:solidFill>
                  <a:srgbClr val="292934"/>
                </a:solidFill>
                <a:latin typeface="Arial"/>
                <a:cs typeface="Arial"/>
              </a:rPr>
              <a:t>the</a:t>
            </a:r>
            <a:r>
              <a:rPr sz="1600" spc="10" dirty="0">
                <a:solidFill>
                  <a:srgbClr val="292934"/>
                </a:solidFill>
                <a:latin typeface="Arial"/>
                <a:cs typeface="Arial"/>
              </a:rPr>
              <a:t> </a:t>
            </a:r>
            <a:r>
              <a:rPr sz="1600" spc="-25" dirty="0">
                <a:solidFill>
                  <a:srgbClr val="292934"/>
                </a:solidFill>
                <a:latin typeface="Arial"/>
                <a:cs typeface="Arial"/>
              </a:rPr>
              <a:t>O</a:t>
            </a:r>
            <a:r>
              <a:rPr sz="1600" spc="-15" dirty="0">
                <a:solidFill>
                  <a:srgbClr val="292934"/>
                </a:solidFill>
                <a:latin typeface="Arial"/>
                <a:cs typeface="Arial"/>
              </a:rPr>
              <a:t>SF</a:t>
            </a:r>
            <a:r>
              <a:rPr sz="1600" spc="5" dirty="0">
                <a:solidFill>
                  <a:srgbClr val="292934"/>
                </a:solidFill>
                <a:latin typeface="Arial"/>
                <a:cs typeface="Arial"/>
              </a:rPr>
              <a:t> </a:t>
            </a:r>
            <a:r>
              <a:rPr sz="1600" spc="-10" dirty="0">
                <a:solidFill>
                  <a:srgbClr val="292934"/>
                </a:solidFill>
                <a:latin typeface="Arial"/>
                <a:cs typeface="Arial"/>
              </a:rPr>
              <a:t>does</a:t>
            </a:r>
            <a:r>
              <a:rPr sz="1600" spc="5" dirty="0">
                <a:solidFill>
                  <a:srgbClr val="292934"/>
                </a:solidFill>
                <a:latin typeface="Arial"/>
                <a:cs typeface="Arial"/>
              </a:rPr>
              <a:t> </a:t>
            </a:r>
            <a:r>
              <a:rPr sz="1600" spc="-10" dirty="0">
                <a:solidFill>
                  <a:srgbClr val="292934"/>
                </a:solidFill>
                <a:latin typeface="Arial"/>
                <a:cs typeface="Arial"/>
              </a:rPr>
              <a:t>not ha</a:t>
            </a:r>
            <a:r>
              <a:rPr sz="1600" spc="-5" dirty="0">
                <a:solidFill>
                  <a:srgbClr val="292934"/>
                </a:solidFill>
                <a:latin typeface="Arial"/>
                <a:cs typeface="Arial"/>
              </a:rPr>
              <a:t>v</a:t>
            </a:r>
            <a:r>
              <a:rPr sz="1600" spc="-10" dirty="0">
                <a:solidFill>
                  <a:srgbClr val="292934"/>
                </a:solidFill>
                <a:latin typeface="Arial"/>
                <a:cs typeface="Arial"/>
              </a:rPr>
              <a:t>e</a:t>
            </a:r>
            <a:r>
              <a:rPr sz="1600" spc="-5" dirty="0">
                <a:solidFill>
                  <a:srgbClr val="292934"/>
                </a:solidFill>
                <a:latin typeface="Arial"/>
                <a:cs typeface="Arial"/>
              </a:rPr>
              <a:t> </a:t>
            </a:r>
            <a:r>
              <a:rPr sz="1600" spc="-10" dirty="0">
                <a:solidFill>
                  <a:srgbClr val="292934"/>
                </a:solidFill>
                <a:latin typeface="Arial"/>
                <a:cs typeface="Arial"/>
              </a:rPr>
              <a:t>a</a:t>
            </a:r>
            <a:r>
              <a:rPr sz="1600" spc="-5" dirty="0">
                <a:solidFill>
                  <a:srgbClr val="292934"/>
                </a:solidFill>
                <a:latin typeface="Arial"/>
                <a:cs typeface="Arial"/>
              </a:rPr>
              <a:t> </a:t>
            </a:r>
            <a:r>
              <a:rPr sz="1600" spc="-10" dirty="0">
                <a:solidFill>
                  <a:srgbClr val="292934"/>
                </a:solidFill>
                <a:latin typeface="Arial"/>
                <a:cs typeface="Arial"/>
              </a:rPr>
              <a:t>pub</a:t>
            </a:r>
            <a:r>
              <a:rPr sz="1600" dirty="0">
                <a:solidFill>
                  <a:srgbClr val="292934"/>
                </a:solidFill>
                <a:latin typeface="Arial"/>
                <a:cs typeface="Arial"/>
              </a:rPr>
              <a:t>li</a:t>
            </a:r>
            <a:r>
              <a:rPr sz="1600" spc="-10" dirty="0">
                <a:solidFill>
                  <a:srgbClr val="292934"/>
                </a:solidFill>
                <a:latin typeface="Arial"/>
                <a:cs typeface="Arial"/>
              </a:rPr>
              <a:t>c add</a:t>
            </a:r>
            <a:r>
              <a:rPr sz="1600" spc="-15" dirty="0">
                <a:solidFill>
                  <a:srgbClr val="292934"/>
                </a:solidFill>
                <a:latin typeface="Arial"/>
                <a:cs typeface="Arial"/>
              </a:rPr>
              <a:t>r</a:t>
            </a:r>
            <a:r>
              <a:rPr sz="1600" spc="-10" dirty="0">
                <a:solidFill>
                  <a:srgbClr val="292934"/>
                </a:solidFill>
                <a:latin typeface="Arial"/>
                <a:cs typeface="Arial"/>
              </a:rPr>
              <a:t>e</a:t>
            </a:r>
            <a:r>
              <a:rPr sz="1600" spc="-5" dirty="0">
                <a:solidFill>
                  <a:srgbClr val="292934"/>
                </a:solidFill>
                <a:latin typeface="Arial"/>
                <a:cs typeface="Arial"/>
              </a:rPr>
              <a:t>s</a:t>
            </a:r>
            <a:r>
              <a:rPr sz="1600" spc="-10" dirty="0">
                <a:solidFill>
                  <a:srgbClr val="292934"/>
                </a:solidFill>
                <a:latin typeface="Arial"/>
                <a:cs typeface="Arial"/>
              </a:rPr>
              <a:t>s</a:t>
            </a:r>
            <a:r>
              <a:rPr sz="1600" spc="5" dirty="0">
                <a:solidFill>
                  <a:srgbClr val="292934"/>
                </a:solidFill>
                <a:latin typeface="Arial"/>
                <a:cs typeface="Arial"/>
              </a:rPr>
              <a:t> </a:t>
            </a:r>
            <a:r>
              <a:rPr sz="1600" spc="-15" dirty="0">
                <a:solidFill>
                  <a:srgbClr val="292934"/>
                </a:solidFill>
                <a:latin typeface="Arial"/>
                <a:cs typeface="Arial"/>
              </a:rPr>
              <a:t>(</a:t>
            </a:r>
            <a:r>
              <a:rPr sz="1600" spc="-135" dirty="0">
                <a:solidFill>
                  <a:srgbClr val="292934"/>
                </a:solidFill>
                <a:latin typeface="Arial"/>
                <a:cs typeface="Arial"/>
              </a:rPr>
              <a:t>P</a:t>
            </a:r>
            <a:r>
              <a:rPr sz="1600" spc="-10" dirty="0">
                <a:solidFill>
                  <a:srgbClr val="292934"/>
                </a:solidFill>
                <a:latin typeface="Arial"/>
                <a:cs typeface="Arial"/>
              </a:rPr>
              <a:t>A)</a:t>
            </a:r>
            <a:r>
              <a:rPr sz="1600" spc="-5" dirty="0">
                <a:solidFill>
                  <a:srgbClr val="292934"/>
                </a:solidFill>
                <a:latin typeface="Arial"/>
                <a:cs typeface="Arial"/>
              </a:rPr>
              <a:t> s</a:t>
            </a:r>
            <a:r>
              <a:rPr sz="1600" spc="-30" dirty="0">
                <a:solidFill>
                  <a:srgbClr val="292934"/>
                </a:solidFill>
                <a:latin typeface="Arial"/>
                <a:cs typeface="Arial"/>
              </a:rPr>
              <a:t>y</a:t>
            </a:r>
            <a:r>
              <a:rPr sz="1600" spc="-5" dirty="0">
                <a:solidFill>
                  <a:srgbClr val="292934"/>
                </a:solidFill>
                <a:latin typeface="Arial"/>
                <a:cs typeface="Arial"/>
              </a:rPr>
              <a:t>s</a:t>
            </a:r>
            <a:r>
              <a:rPr sz="1600" spc="-10" dirty="0">
                <a:solidFill>
                  <a:srgbClr val="292934"/>
                </a:solidFill>
                <a:latin typeface="Arial"/>
                <a:cs typeface="Arial"/>
              </a:rPr>
              <a:t>tem.</a:t>
            </a:r>
            <a:endParaRPr sz="1600">
              <a:latin typeface="Arial"/>
              <a:cs typeface="Arial"/>
            </a:endParaRPr>
          </a:p>
        </p:txBody>
      </p:sp>
      <p:sp>
        <p:nvSpPr>
          <p:cNvPr id="119" name="object 119"/>
          <p:cNvSpPr/>
          <p:nvPr/>
        </p:nvSpPr>
        <p:spPr>
          <a:xfrm>
            <a:off x="1474076" y="3252761"/>
            <a:ext cx="6629400" cy="2523769"/>
          </a:xfrm>
          <a:custGeom>
            <a:avLst/>
            <a:gdLst/>
            <a:ahLst/>
            <a:cxnLst/>
            <a:rect l="l" t="t" r="r" b="b"/>
            <a:pathLst>
              <a:path w="6629400" h="2523769">
                <a:moveTo>
                  <a:pt x="0" y="0"/>
                </a:moveTo>
                <a:lnTo>
                  <a:pt x="6629400" y="0"/>
                </a:lnTo>
                <a:lnTo>
                  <a:pt x="6629400" y="2523769"/>
                </a:lnTo>
                <a:lnTo>
                  <a:pt x="0" y="2523769"/>
                </a:lnTo>
                <a:lnTo>
                  <a:pt x="0" y="0"/>
                </a:lnTo>
                <a:close/>
              </a:path>
            </a:pathLst>
          </a:custGeom>
          <a:solidFill>
            <a:srgbClr val="F3F2DC"/>
          </a:solidFill>
        </p:spPr>
        <p:txBody>
          <a:bodyPr wrap="square" lIns="0" tIns="0" rIns="0" bIns="0" rtlCol="0">
            <a:spAutoFit/>
          </a:bodyPr>
          <a:lstStyle/>
          <a:p>
            <a:endParaRPr/>
          </a:p>
        </p:txBody>
      </p:sp>
      <p:sp>
        <p:nvSpPr>
          <p:cNvPr id="120" name="object 120"/>
          <p:cNvSpPr/>
          <p:nvPr/>
        </p:nvSpPr>
        <p:spPr>
          <a:xfrm>
            <a:off x="1473708" y="3252215"/>
            <a:ext cx="6632447" cy="2526791"/>
          </a:xfrm>
          <a:prstGeom prst="rect">
            <a:avLst/>
          </a:prstGeom>
          <a:blipFill>
            <a:blip r:embed="rId12" cstate="print"/>
            <a:stretch>
              <a:fillRect/>
            </a:stretch>
          </a:blipFill>
        </p:spPr>
        <p:txBody>
          <a:bodyPr wrap="square" lIns="0" tIns="0" rIns="0" bIns="0" rtlCol="0">
            <a:spAutoFit/>
          </a:bodyPr>
          <a:lstStyle/>
          <a:p>
            <a:endParaRPr/>
          </a:p>
        </p:txBody>
      </p:sp>
      <p:sp>
        <p:nvSpPr>
          <p:cNvPr id="121" name="object 121"/>
          <p:cNvSpPr/>
          <p:nvPr/>
        </p:nvSpPr>
        <p:spPr>
          <a:xfrm>
            <a:off x="1474076" y="3252761"/>
            <a:ext cx="6629400" cy="2523769"/>
          </a:xfrm>
          <a:custGeom>
            <a:avLst/>
            <a:gdLst/>
            <a:ahLst/>
            <a:cxnLst/>
            <a:rect l="l" t="t" r="r" b="b"/>
            <a:pathLst>
              <a:path w="6629400" h="2523769">
                <a:moveTo>
                  <a:pt x="0" y="0"/>
                </a:moveTo>
                <a:lnTo>
                  <a:pt x="6629400" y="0"/>
                </a:lnTo>
                <a:lnTo>
                  <a:pt x="6629400" y="2523769"/>
                </a:lnTo>
                <a:lnTo>
                  <a:pt x="0" y="2523769"/>
                </a:lnTo>
                <a:lnTo>
                  <a:pt x="0" y="0"/>
                </a:lnTo>
                <a:close/>
              </a:path>
            </a:pathLst>
          </a:custGeom>
          <a:ln w="38099">
            <a:solidFill>
              <a:srgbClr val="866C49"/>
            </a:solidFill>
          </a:ln>
        </p:spPr>
        <p:txBody>
          <a:bodyPr wrap="square" lIns="0" tIns="0" rIns="0" bIns="0" rtlCol="0">
            <a:spAutoFit/>
          </a:bodyPr>
          <a:lstStyle/>
          <a:p>
            <a:endParaRPr/>
          </a:p>
        </p:txBody>
      </p:sp>
      <p:sp>
        <p:nvSpPr>
          <p:cNvPr id="122" name="object 122"/>
          <p:cNvSpPr/>
          <p:nvPr/>
        </p:nvSpPr>
        <p:spPr>
          <a:xfrm>
            <a:off x="1376172" y="4299203"/>
            <a:ext cx="3968495" cy="679703"/>
          </a:xfrm>
          <a:prstGeom prst="rect">
            <a:avLst/>
          </a:prstGeom>
          <a:blipFill>
            <a:blip r:embed="rId13" cstate="print"/>
            <a:stretch>
              <a:fillRect/>
            </a:stretch>
          </a:blipFill>
        </p:spPr>
        <p:txBody>
          <a:bodyPr wrap="square" lIns="0" tIns="0" rIns="0" bIns="0" rtlCol="0">
            <a:spAutoFit/>
          </a:bodyPr>
          <a:lstStyle/>
          <a:p>
            <a:endParaRPr/>
          </a:p>
        </p:txBody>
      </p:sp>
      <p:sp>
        <p:nvSpPr>
          <p:cNvPr id="123" name="object 123"/>
          <p:cNvSpPr/>
          <p:nvPr/>
        </p:nvSpPr>
        <p:spPr>
          <a:xfrm>
            <a:off x="4939283" y="4299203"/>
            <a:ext cx="490727" cy="679703"/>
          </a:xfrm>
          <a:prstGeom prst="rect">
            <a:avLst/>
          </a:prstGeom>
          <a:blipFill>
            <a:blip r:embed="rId14" cstate="print"/>
            <a:stretch>
              <a:fillRect/>
            </a:stretch>
          </a:blipFill>
        </p:spPr>
        <p:txBody>
          <a:bodyPr wrap="square" lIns="0" tIns="0" rIns="0" bIns="0" rtlCol="0">
            <a:spAutoFit/>
          </a:bodyPr>
          <a:lstStyle/>
          <a:p>
            <a:endParaRPr/>
          </a:p>
        </p:txBody>
      </p:sp>
      <p:sp>
        <p:nvSpPr>
          <p:cNvPr id="124" name="object 124"/>
          <p:cNvSpPr/>
          <p:nvPr/>
        </p:nvSpPr>
        <p:spPr>
          <a:xfrm>
            <a:off x="1376171" y="4664963"/>
            <a:ext cx="6850378" cy="679703"/>
          </a:xfrm>
          <a:prstGeom prst="rect">
            <a:avLst/>
          </a:prstGeom>
          <a:blipFill>
            <a:blip r:embed="rId15" cstate="print"/>
            <a:stretch>
              <a:fillRect/>
            </a:stretch>
          </a:blipFill>
        </p:spPr>
        <p:txBody>
          <a:bodyPr wrap="square" lIns="0" tIns="0" rIns="0" bIns="0" rtlCol="0">
            <a:spAutoFit/>
          </a:bodyPr>
          <a:lstStyle/>
          <a:p>
            <a:endParaRPr/>
          </a:p>
        </p:txBody>
      </p:sp>
      <p:sp>
        <p:nvSpPr>
          <p:cNvPr id="125" name="object 125"/>
          <p:cNvSpPr/>
          <p:nvPr/>
        </p:nvSpPr>
        <p:spPr>
          <a:xfrm>
            <a:off x="7821167" y="4664963"/>
            <a:ext cx="490727" cy="679703"/>
          </a:xfrm>
          <a:prstGeom prst="rect">
            <a:avLst/>
          </a:prstGeom>
          <a:blipFill>
            <a:blip r:embed="rId14" cstate="print"/>
            <a:stretch>
              <a:fillRect/>
            </a:stretch>
          </a:blipFill>
        </p:spPr>
        <p:txBody>
          <a:bodyPr wrap="square" lIns="0" tIns="0" rIns="0" bIns="0" rtlCol="0">
            <a:spAutoFit/>
          </a:bodyPr>
          <a:lstStyle/>
          <a:p>
            <a:endParaRPr/>
          </a:p>
        </p:txBody>
      </p:sp>
      <p:sp>
        <p:nvSpPr>
          <p:cNvPr id="126" name="object 126"/>
          <p:cNvSpPr txBox="1"/>
          <p:nvPr/>
        </p:nvSpPr>
        <p:spPr>
          <a:xfrm>
            <a:off x="1552816" y="3292392"/>
            <a:ext cx="6470015" cy="2418715"/>
          </a:xfrm>
          <a:prstGeom prst="rect">
            <a:avLst/>
          </a:prstGeom>
        </p:spPr>
        <p:txBody>
          <a:bodyPr vert="horz" wrap="square" lIns="0" tIns="0" rIns="0" bIns="0" rtlCol="0">
            <a:spAutoFit/>
          </a:bodyPr>
          <a:lstStyle/>
          <a:p>
            <a:pPr marL="12700" marR="367030">
              <a:lnSpc>
                <a:spcPct val="100000"/>
              </a:lnSpc>
            </a:pPr>
            <a:r>
              <a:rPr sz="1800" b="1" spc="-5" dirty="0">
                <a:solidFill>
                  <a:srgbClr val="292934"/>
                </a:solidFill>
                <a:latin typeface="Arial"/>
                <a:cs typeface="Arial"/>
              </a:rPr>
              <a:t>S</a:t>
            </a:r>
            <a:r>
              <a:rPr sz="1800" b="1" dirty="0">
                <a:solidFill>
                  <a:srgbClr val="292934"/>
                </a:solidFill>
                <a:latin typeface="Arial"/>
                <a:cs typeface="Arial"/>
              </a:rPr>
              <a:t>o… </a:t>
            </a:r>
            <a:r>
              <a:rPr sz="1800" b="1" spc="-5" dirty="0">
                <a:solidFill>
                  <a:srgbClr val="292934"/>
                </a:solidFill>
                <a:latin typeface="Arial"/>
                <a:cs typeface="Arial"/>
              </a:rPr>
              <a:t> </a:t>
            </a:r>
            <a:r>
              <a:rPr sz="1800" b="1" dirty="0">
                <a:solidFill>
                  <a:srgbClr val="292934"/>
                </a:solidFill>
                <a:latin typeface="Arial"/>
                <a:cs typeface="Arial"/>
              </a:rPr>
              <a:t>If</a:t>
            </a:r>
            <a:r>
              <a:rPr sz="1800" b="1" spc="-10" dirty="0">
                <a:solidFill>
                  <a:srgbClr val="292934"/>
                </a:solidFill>
                <a:latin typeface="Arial"/>
                <a:cs typeface="Arial"/>
              </a:rPr>
              <a:t> </a:t>
            </a:r>
            <a:r>
              <a:rPr sz="1800" b="1" spc="-5" dirty="0">
                <a:solidFill>
                  <a:srgbClr val="292934"/>
                </a:solidFill>
                <a:latin typeface="Arial"/>
                <a:cs typeface="Arial"/>
              </a:rPr>
              <a:t>a</a:t>
            </a:r>
            <a:r>
              <a:rPr sz="1800" b="1" dirty="0">
                <a:solidFill>
                  <a:srgbClr val="292934"/>
                </a:solidFill>
                <a:latin typeface="Arial"/>
                <a:cs typeface="Arial"/>
              </a:rPr>
              <a:t>n</a:t>
            </a:r>
            <a:r>
              <a:rPr sz="1800" b="1" spc="5" dirty="0">
                <a:solidFill>
                  <a:srgbClr val="292934"/>
                </a:solidFill>
                <a:latin typeface="Arial"/>
                <a:cs typeface="Arial"/>
              </a:rPr>
              <a:t> </a:t>
            </a:r>
            <a:r>
              <a:rPr sz="1800" b="1" spc="-5" dirty="0">
                <a:solidFill>
                  <a:srgbClr val="292934"/>
                </a:solidFill>
                <a:latin typeface="Arial"/>
                <a:cs typeface="Arial"/>
              </a:rPr>
              <a:t>a</a:t>
            </a:r>
            <a:r>
              <a:rPr sz="1800" b="1" dirty="0">
                <a:solidFill>
                  <a:srgbClr val="292934"/>
                </a:solidFill>
                <a:latin typeface="Arial"/>
                <a:cs typeface="Arial"/>
              </a:rPr>
              <a:t>l</a:t>
            </a:r>
            <a:r>
              <a:rPr sz="1800" b="1" spc="-5" dirty="0">
                <a:solidFill>
                  <a:srgbClr val="292934"/>
                </a:solidFill>
                <a:latin typeface="Arial"/>
                <a:cs typeface="Arial"/>
              </a:rPr>
              <a:t>ar</a:t>
            </a:r>
            <a:r>
              <a:rPr sz="1800" b="1" dirty="0">
                <a:solidFill>
                  <a:srgbClr val="292934"/>
                </a:solidFill>
                <a:latin typeface="Arial"/>
                <a:cs typeface="Arial"/>
              </a:rPr>
              <a:t>m</a:t>
            </a:r>
            <a:r>
              <a:rPr sz="1800" b="1" spc="10" dirty="0">
                <a:solidFill>
                  <a:srgbClr val="292934"/>
                </a:solidFill>
                <a:latin typeface="Arial"/>
                <a:cs typeface="Arial"/>
              </a:rPr>
              <a:t> </a:t>
            </a:r>
            <a:r>
              <a:rPr sz="1800" b="1" spc="-5" dirty="0">
                <a:solidFill>
                  <a:srgbClr val="292934"/>
                </a:solidFill>
                <a:latin typeface="Arial"/>
                <a:cs typeface="Arial"/>
              </a:rPr>
              <a:t>s</a:t>
            </a:r>
            <a:r>
              <a:rPr sz="1800" b="1" dirty="0">
                <a:solidFill>
                  <a:srgbClr val="292934"/>
                </a:solidFill>
                <a:latin typeface="Arial"/>
                <a:cs typeface="Arial"/>
              </a:rPr>
              <a:t>ounds</a:t>
            </a:r>
            <a:r>
              <a:rPr sz="1800" b="1" spc="-15" dirty="0">
                <a:solidFill>
                  <a:srgbClr val="292934"/>
                </a:solidFill>
                <a:latin typeface="Arial"/>
                <a:cs typeface="Arial"/>
              </a:rPr>
              <a:t> </a:t>
            </a:r>
            <a:r>
              <a:rPr sz="1800" b="1" dirty="0">
                <a:solidFill>
                  <a:srgbClr val="292934"/>
                </a:solidFill>
                <a:latin typeface="Arial"/>
                <a:cs typeface="Arial"/>
              </a:rPr>
              <a:t>(not</a:t>
            </a:r>
            <a:r>
              <a:rPr sz="1800" b="1" spc="-10" dirty="0">
                <a:solidFill>
                  <a:srgbClr val="292934"/>
                </a:solidFill>
                <a:latin typeface="Arial"/>
                <a:cs typeface="Arial"/>
              </a:rPr>
              <a:t> </a:t>
            </a:r>
            <a:r>
              <a:rPr sz="1800" b="1" spc="-5" dirty="0">
                <a:solidFill>
                  <a:srgbClr val="292934"/>
                </a:solidFill>
                <a:latin typeface="Arial"/>
                <a:cs typeface="Arial"/>
              </a:rPr>
              <a:t>a</a:t>
            </a:r>
            <a:r>
              <a:rPr sz="1800" b="1" dirty="0">
                <a:solidFill>
                  <a:srgbClr val="292934"/>
                </a:solidFill>
                <a:latin typeface="Arial"/>
                <a:cs typeface="Arial"/>
              </a:rPr>
              <a:t>n</a:t>
            </a:r>
            <a:r>
              <a:rPr sz="1800" b="1" spc="-5" dirty="0">
                <a:solidFill>
                  <a:srgbClr val="292934"/>
                </a:solidFill>
                <a:latin typeface="Arial"/>
                <a:cs typeface="Arial"/>
              </a:rPr>
              <a:t> a</a:t>
            </a:r>
            <a:r>
              <a:rPr sz="1800" b="1" dirty="0">
                <a:solidFill>
                  <a:srgbClr val="292934"/>
                </a:solidFill>
                <a:latin typeface="Arial"/>
                <a:cs typeface="Arial"/>
              </a:rPr>
              <a:t>nnoun</a:t>
            </a:r>
            <a:r>
              <a:rPr sz="1800" b="1" spc="-5" dirty="0">
                <a:solidFill>
                  <a:srgbClr val="292934"/>
                </a:solidFill>
                <a:latin typeface="Arial"/>
                <a:cs typeface="Arial"/>
              </a:rPr>
              <a:t>ce</a:t>
            </a:r>
            <a:r>
              <a:rPr sz="1800" b="1" dirty="0">
                <a:solidFill>
                  <a:srgbClr val="292934"/>
                </a:solidFill>
                <a:latin typeface="Arial"/>
                <a:cs typeface="Arial"/>
              </a:rPr>
              <a:t>d</a:t>
            </a:r>
            <a:r>
              <a:rPr sz="1800" b="1" spc="-5" dirty="0">
                <a:solidFill>
                  <a:srgbClr val="292934"/>
                </a:solidFill>
                <a:latin typeface="Arial"/>
                <a:cs typeface="Arial"/>
              </a:rPr>
              <a:t> </a:t>
            </a:r>
            <a:r>
              <a:rPr sz="1800" b="1" dirty="0">
                <a:solidFill>
                  <a:srgbClr val="292934"/>
                </a:solidFill>
                <a:latin typeface="Arial"/>
                <a:cs typeface="Arial"/>
              </a:rPr>
              <a:t>d</a:t>
            </a:r>
            <a:r>
              <a:rPr sz="1800" b="1" spc="-5" dirty="0">
                <a:solidFill>
                  <a:srgbClr val="292934"/>
                </a:solidFill>
                <a:latin typeface="Arial"/>
                <a:cs typeface="Arial"/>
              </a:rPr>
              <a:t>r</a:t>
            </a:r>
            <a:r>
              <a:rPr sz="1800" b="1" dirty="0">
                <a:solidFill>
                  <a:srgbClr val="292934"/>
                </a:solidFill>
                <a:latin typeface="Arial"/>
                <a:cs typeface="Arial"/>
              </a:rPr>
              <a:t>ill),</a:t>
            </a:r>
            <a:r>
              <a:rPr sz="1800" b="1" spc="-20" dirty="0">
                <a:solidFill>
                  <a:srgbClr val="292934"/>
                </a:solidFill>
                <a:latin typeface="Arial"/>
                <a:cs typeface="Arial"/>
              </a:rPr>
              <a:t> y</a:t>
            </a:r>
            <a:r>
              <a:rPr sz="1800" b="1" dirty="0">
                <a:solidFill>
                  <a:srgbClr val="292934"/>
                </a:solidFill>
                <a:latin typeface="Arial"/>
                <a:cs typeface="Arial"/>
              </a:rPr>
              <a:t>ou </a:t>
            </a:r>
            <a:r>
              <a:rPr sz="1800" b="1" spc="-5" dirty="0">
                <a:solidFill>
                  <a:srgbClr val="292934"/>
                </a:solidFill>
                <a:latin typeface="Arial"/>
                <a:cs typeface="Arial"/>
              </a:rPr>
              <a:t>m</a:t>
            </a:r>
            <a:r>
              <a:rPr sz="1800" b="1" dirty="0">
                <a:solidFill>
                  <a:srgbClr val="292934"/>
                </a:solidFill>
                <a:latin typeface="Arial"/>
                <a:cs typeface="Arial"/>
              </a:rPr>
              <a:t>u</a:t>
            </a:r>
            <a:r>
              <a:rPr sz="1800" b="1" spc="-5" dirty="0">
                <a:solidFill>
                  <a:srgbClr val="292934"/>
                </a:solidFill>
                <a:latin typeface="Arial"/>
                <a:cs typeface="Arial"/>
              </a:rPr>
              <a:t>s</a:t>
            </a:r>
            <a:r>
              <a:rPr sz="1800" b="1" dirty="0">
                <a:solidFill>
                  <a:srgbClr val="292934"/>
                </a:solidFill>
                <a:latin typeface="Arial"/>
                <a:cs typeface="Arial"/>
              </a:rPr>
              <a:t>t </a:t>
            </a:r>
            <a:r>
              <a:rPr sz="1800" b="1" spc="-5" dirty="0">
                <a:solidFill>
                  <a:srgbClr val="292934"/>
                </a:solidFill>
                <a:latin typeface="Arial"/>
                <a:cs typeface="Arial"/>
              </a:rPr>
              <a:t>e</a:t>
            </a:r>
            <a:r>
              <a:rPr sz="1800" b="1" spc="-45" dirty="0">
                <a:solidFill>
                  <a:srgbClr val="292934"/>
                </a:solidFill>
                <a:latin typeface="Arial"/>
                <a:cs typeface="Arial"/>
              </a:rPr>
              <a:t>v</a:t>
            </a:r>
            <a:r>
              <a:rPr sz="1800" b="1" spc="-5" dirty="0">
                <a:solidFill>
                  <a:srgbClr val="292934"/>
                </a:solidFill>
                <a:latin typeface="Arial"/>
                <a:cs typeface="Arial"/>
              </a:rPr>
              <a:t>ac</a:t>
            </a:r>
            <a:r>
              <a:rPr sz="1800" b="1" dirty="0">
                <a:solidFill>
                  <a:srgbClr val="292934"/>
                </a:solidFill>
                <a:latin typeface="Arial"/>
                <a:cs typeface="Arial"/>
              </a:rPr>
              <a:t>u</a:t>
            </a:r>
            <a:r>
              <a:rPr sz="1800" b="1" spc="-5" dirty="0">
                <a:solidFill>
                  <a:srgbClr val="292934"/>
                </a:solidFill>
                <a:latin typeface="Arial"/>
                <a:cs typeface="Arial"/>
              </a:rPr>
              <a:t>a</a:t>
            </a:r>
            <a:r>
              <a:rPr sz="1800" b="1" dirty="0">
                <a:solidFill>
                  <a:srgbClr val="292934"/>
                </a:solidFill>
                <a:latin typeface="Arial"/>
                <a:cs typeface="Arial"/>
              </a:rPr>
              <a:t>te</a:t>
            </a:r>
            <a:r>
              <a:rPr sz="1800" b="1" spc="45" dirty="0">
                <a:solidFill>
                  <a:srgbClr val="292934"/>
                </a:solidFill>
                <a:latin typeface="Arial"/>
                <a:cs typeface="Arial"/>
              </a:rPr>
              <a:t> </a:t>
            </a:r>
            <a:r>
              <a:rPr sz="1800" b="1" dirty="0">
                <a:solidFill>
                  <a:srgbClr val="292934"/>
                </a:solidFill>
                <a:latin typeface="Arial"/>
                <a:cs typeface="Arial"/>
              </a:rPr>
              <a:t>the</a:t>
            </a:r>
            <a:r>
              <a:rPr sz="1800" b="1" spc="-5" dirty="0">
                <a:solidFill>
                  <a:srgbClr val="292934"/>
                </a:solidFill>
                <a:latin typeface="Arial"/>
                <a:cs typeface="Arial"/>
              </a:rPr>
              <a:t> </a:t>
            </a:r>
            <a:r>
              <a:rPr sz="1800" b="1" dirty="0">
                <a:solidFill>
                  <a:srgbClr val="292934"/>
                </a:solidFill>
                <a:latin typeface="Arial"/>
                <a:cs typeface="Arial"/>
              </a:rPr>
              <a:t>building. </a:t>
            </a:r>
            <a:r>
              <a:rPr sz="1800" b="1" spc="-30" dirty="0">
                <a:solidFill>
                  <a:srgbClr val="292934"/>
                </a:solidFill>
                <a:latin typeface="Arial"/>
                <a:cs typeface="Arial"/>
              </a:rPr>
              <a:t> </a:t>
            </a:r>
            <a:r>
              <a:rPr sz="1800" b="1" dirty="0">
                <a:solidFill>
                  <a:srgbClr val="292934"/>
                </a:solidFill>
                <a:latin typeface="Arial"/>
                <a:cs typeface="Arial"/>
              </a:rPr>
              <a:t>If</a:t>
            </a:r>
            <a:r>
              <a:rPr sz="1800" b="1" spc="-10" dirty="0">
                <a:solidFill>
                  <a:srgbClr val="292934"/>
                </a:solidFill>
                <a:latin typeface="Arial"/>
                <a:cs typeface="Arial"/>
              </a:rPr>
              <a:t> </a:t>
            </a:r>
            <a:r>
              <a:rPr sz="1800" b="1" spc="-5" dirty="0">
                <a:solidFill>
                  <a:srgbClr val="292934"/>
                </a:solidFill>
                <a:latin typeface="Arial"/>
                <a:cs typeface="Arial"/>
              </a:rPr>
              <a:t>m</a:t>
            </a:r>
            <a:r>
              <a:rPr sz="1800" b="1" dirty="0">
                <a:solidFill>
                  <a:srgbClr val="292934"/>
                </a:solidFill>
                <a:latin typeface="Arial"/>
                <a:cs typeface="Arial"/>
              </a:rPr>
              <a:t>obility</a:t>
            </a:r>
            <a:r>
              <a:rPr sz="1800" b="1" spc="-30" dirty="0">
                <a:solidFill>
                  <a:srgbClr val="292934"/>
                </a:solidFill>
                <a:latin typeface="Arial"/>
                <a:cs typeface="Arial"/>
              </a:rPr>
              <a:t> </a:t>
            </a:r>
            <a:r>
              <a:rPr sz="1800" b="1" dirty="0">
                <a:solidFill>
                  <a:srgbClr val="292934"/>
                </a:solidFill>
                <a:latin typeface="Arial"/>
                <a:cs typeface="Arial"/>
              </a:rPr>
              <a:t>i</a:t>
            </a:r>
            <a:r>
              <a:rPr sz="1800" b="1" spc="-5" dirty="0">
                <a:solidFill>
                  <a:srgbClr val="292934"/>
                </a:solidFill>
                <a:latin typeface="Arial"/>
                <a:cs typeface="Arial"/>
              </a:rPr>
              <a:t>m</a:t>
            </a:r>
            <a:r>
              <a:rPr sz="1800" b="1" dirty="0">
                <a:solidFill>
                  <a:srgbClr val="292934"/>
                </a:solidFill>
                <a:latin typeface="Arial"/>
                <a:cs typeface="Arial"/>
              </a:rPr>
              <a:t>p</a:t>
            </a:r>
            <a:r>
              <a:rPr sz="1800" b="1" spc="-5" dirty="0">
                <a:solidFill>
                  <a:srgbClr val="292934"/>
                </a:solidFill>
                <a:latin typeface="Arial"/>
                <a:cs typeface="Arial"/>
              </a:rPr>
              <a:t>a</a:t>
            </a:r>
            <a:r>
              <a:rPr sz="1800" b="1" dirty="0">
                <a:solidFill>
                  <a:srgbClr val="292934"/>
                </a:solidFill>
                <a:latin typeface="Arial"/>
                <a:cs typeface="Arial"/>
              </a:rPr>
              <a:t>i</a:t>
            </a:r>
            <a:r>
              <a:rPr sz="1800" b="1" spc="-5" dirty="0">
                <a:solidFill>
                  <a:srgbClr val="292934"/>
                </a:solidFill>
                <a:latin typeface="Arial"/>
                <a:cs typeface="Arial"/>
              </a:rPr>
              <a:t>re</a:t>
            </a:r>
            <a:r>
              <a:rPr sz="1800" b="1" dirty="0">
                <a:solidFill>
                  <a:srgbClr val="292934"/>
                </a:solidFill>
                <a:latin typeface="Arial"/>
                <a:cs typeface="Arial"/>
              </a:rPr>
              <a:t>d,</a:t>
            </a:r>
            <a:r>
              <a:rPr sz="1800" b="1" spc="5" dirty="0">
                <a:solidFill>
                  <a:srgbClr val="292934"/>
                </a:solidFill>
                <a:latin typeface="Arial"/>
                <a:cs typeface="Arial"/>
              </a:rPr>
              <a:t> </a:t>
            </a:r>
            <a:r>
              <a:rPr sz="1800" b="1" spc="-5" dirty="0">
                <a:solidFill>
                  <a:srgbClr val="292934"/>
                </a:solidFill>
                <a:latin typeface="Arial"/>
                <a:cs typeface="Arial"/>
              </a:rPr>
              <a:t>s</a:t>
            </a:r>
            <a:r>
              <a:rPr sz="1800" b="1" dirty="0">
                <a:solidFill>
                  <a:srgbClr val="292934"/>
                </a:solidFill>
                <a:latin typeface="Arial"/>
                <a:cs typeface="Arial"/>
              </a:rPr>
              <a:t>t</a:t>
            </a:r>
            <a:r>
              <a:rPr sz="1800" b="1" spc="-5" dirty="0">
                <a:solidFill>
                  <a:srgbClr val="292934"/>
                </a:solidFill>
                <a:latin typeface="Arial"/>
                <a:cs typeface="Arial"/>
              </a:rPr>
              <a:t>a</a:t>
            </a:r>
            <a:r>
              <a:rPr sz="1800" b="1" dirty="0">
                <a:solidFill>
                  <a:srgbClr val="292934"/>
                </a:solidFill>
                <a:latin typeface="Arial"/>
                <a:cs typeface="Arial"/>
              </a:rPr>
              <a:t>y</a:t>
            </a:r>
            <a:r>
              <a:rPr sz="1800" b="1" spc="-5" dirty="0">
                <a:solidFill>
                  <a:srgbClr val="292934"/>
                </a:solidFill>
                <a:latin typeface="Arial"/>
                <a:cs typeface="Arial"/>
              </a:rPr>
              <a:t> </a:t>
            </a:r>
            <a:r>
              <a:rPr sz="1800" b="1" dirty="0">
                <a:solidFill>
                  <a:srgbClr val="292934"/>
                </a:solidFill>
                <a:latin typeface="Arial"/>
                <a:cs typeface="Arial"/>
              </a:rPr>
              <a:t>in the</a:t>
            </a:r>
            <a:r>
              <a:rPr sz="1800" b="1" spc="-5" dirty="0">
                <a:solidFill>
                  <a:srgbClr val="292934"/>
                </a:solidFill>
                <a:latin typeface="Arial"/>
                <a:cs typeface="Arial"/>
              </a:rPr>
              <a:t> </a:t>
            </a:r>
            <a:r>
              <a:rPr sz="1800" b="1" dirty="0">
                <a:solidFill>
                  <a:srgbClr val="292934"/>
                </a:solidFill>
                <a:latin typeface="Arial"/>
                <a:cs typeface="Arial"/>
              </a:rPr>
              <a:t>“S</a:t>
            </a:r>
            <a:r>
              <a:rPr sz="1800" b="1" spc="-5" dirty="0">
                <a:solidFill>
                  <a:srgbClr val="292934"/>
                </a:solidFill>
                <a:latin typeface="Arial"/>
                <a:cs typeface="Arial"/>
              </a:rPr>
              <a:t>a</a:t>
            </a:r>
            <a:r>
              <a:rPr sz="1800" b="1" dirty="0">
                <a:solidFill>
                  <a:srgbClr val="292934"/>
                </a:solidFill>
                <a:latin typeface="Arial"/>
                <a:cs typeface="Arial"/>
              </a:rPr>
              <a:t>fe</a:t>
            </a:r>
            <a:r>
              <a:rPr sz="1800" b="1" spc="-5" dirty="0">
                <a:solidFill>
                  <a:srgbClr val="292934"/>
                </a:solidFill>
                <a:latin typeface="Arial"/>
                <a:cs typeface="Arial"/>
              </a:rPr>
              <a:t> </a:t>
            </a:r>
            <a:r>
              <a:rPr sz="1800" b="1" dirty="0">
                <a:solidFill>
                  <a:srgbClr val="292934"/>
                </a:solidFill>
                <a:latin typeface="Arial"/>
                <a:cs typeface="Arial"/>
              </a:rPr>
              <a:t>Zon</a:t>
            </a:r>
            <a:r>
              <a:rPr sz="1800" b="1" spc="-5" dirty="0">
                <a:solidFill>
                  <a:srgbClr val="292934"/>
                </a:solidFill>
                <a:latin typeface="Arial"/>
                <a:cs typeface="Arial"/>
              </a:rPr>
              <a:t>e</a:t>
            </a:r>
            <a:r>
              <a:rPr sz="1800" b="1" dirty="0" smtClean="0">
                <a:solidFill>
                  <a:srgbClr val="292934"/>
                </a:solidFill>
                <a:latin typeface="Arial"/>
                <a:cs typeface="Arial"/>
              </a:rPr>
              <a:t>”.</a:t>
            </a:r>
            <a:r>
              <a:rPr lang="en-US" sz="1800" b="1" dirty="0" smtClean="0">
                <a:solidFill>
                  <a:srgbClr val="292934"/>
                </a:solidFill>
                <a:latin typeface="Arial"/>
                <a:cs typeface="Arial"/>
              </a:rPr>
              <a:t>  </a:t>
            </a:r>
            <a:endParaRPr sz="1800" dirty="0">
              <a:latin typeface="Arial"/>
              <a:cs typeface="Arial"/>
            </a:endParaRPr>
          </a:p>
          <a:p>
            <a:pPr>
              <a:lnSpc>
                <a:spcPts val="1000"/>
              </a:lnSpc>
            </a:pPr>
            <a:endParaRPr sz="1000" dirty="0"/>
          </a:p>
          <a:p>
            <a:pPr>
              <a:lnSpc>
                <a:spcPts val="1100"/>
              </a:lnSpc>
              <a:spcBef>
                <a:spcPts val="48"/>
              </a:spcBef>
            </a:pPr>
            <a:endParaRPr sz="1100" dirty="0"/>
          </a:p>
          <a:p>
            <a:pPr marL="12700">
              <a:lnSpc>
                <a:spcPct val="100000"/>
              </a:lnSpc>
            </a:pPr>
            <a:r>
              <a:rPr sz="2400" b="1" spc="-25" dirty="0">
                <a:solidFill>
                  <a:srgbClr val="C00000"/>
                </a:solidFill>
                <a:latin typeface="Arial"/>
                <a:cs typeface="Arial"/>
              </a:rPr>
              <a:t>W</a:t>
            </a:r>
            <a:r>
              <a:rPr sz="2400" b="1" dirty="0">
                <a:solidFill>
                  <a:srgbClr val="C00000"/>
                </a:solidFill>
                <a:latin typeface="Arial"/>
                <a:cs typeface="Arial"/>
              </a:rPr>
              <a:t>it</a:t>
            </a:r>
            <a:r>
              <a:rPr sz="2400" b="1" spc="-5" dirty="0">
                <a:solidFill>
                  <a:srgbClr val="C00000"/>
                </a:solidFill>
                <a:latin typeface="Arial"/>
                <a:cs typeface="Arial"/>
              </a:rPr>
              <a:t>hou</a:t>
            </a:r>
            <a:r>
              <a:rPr sz="2400" b="1" dirty="0">
                <a:solidFill>
                  <a:srgbClr val="C00000"/>
                </a:solidFill>
                <a:latin typeface="Arial"/>
                <a:cs typeface="Arial"/>
              </a:rPr>
              <a:t>t</a:t>
            </a:r>
            <a:r>
              <a:rPr sz="2400" b="1" spc="-30" dirty="0">
                <a:solidFill>
                  <a:srgbClr val="C00000"/>
                </a:solidFill>
                <a:latin typeface="Arial"/>
                <a:cs typeface="Arial"/>
              </a:rPr>
              <a:t> </a:t>
            </a:r>
            <a:r>
              <a:rPr sz="2400" b="1" spc="5" dirty="0">
                <a:solidFill>
                  <a:srgbClr val="C00000"/>
                </a:solidFill>
                <a:latin typeface="Arial"/>
                <a:cs typeface="Arial"/>
              </a:rPr>
              <a:t>f</a:t>
            </a:r>
            <a:r>
              <a:rPr sz="2400" b="1" spc="-5" dirty="0">
                <a:solidFill>
                  <a:srgbClr val="C00000"/>
                </a:solidFill>
                <a:latin typeface="Arial"/>
                <a:cs typeface="Arial"/>
              </a:rPr>
              <a:t>a</a:t>
            </a:r>
            <a:r>
              <a:rPr sz="2400" b="1" dirty="0">
                <a:solidFill>
                  <a:srgbClr val="C00000"/>
                </a:solidFill>
                <a:latin typeface="Arial"/>
                <a:cs typeface="Arial"/>
              </a:rPr>
              <a:t>il</a:t>
            </a:r>
            <a:r>
              <a:rPr sz="2400" b="1" spc="-15" dirty="0">
                <a:solidFill>
                  <a:srgbClr val="C00000"/>
                </a:solidFill>
                <a:latin typeface="Arial"/>
                <a:cs typeface="Arial"/>
              </a:rPr>
              <a:t> </a:t>
            </a:r>
            <a:r>
              <a:rPr sz="2400" b="1" spc="-5" dirty="0">
                <a:solidFill>
                  <a:srgbClr val="C00000"/>
                </a:solidFill>
                <a:latin typeface="Arial"/>
                <a:cs typeface="Arial"/>
              </a:rPr>
              <a:t>o</a:t>
            </a:r>
            <a:r>
              <a:rPr sz="2400" b="1" dirty="0">
                <a:solidFill>
                  <a:srgbClr val="C00000"/>
                </a:solidFill>
                <a:latin typeface="Arial"/>
                <a:cs typeface="Arial"/>
              </a:rPr>
              <a:t>r</a:t>
            </a:r>
            <a:r>
              <a:rPr sz="2400" b="1" spc="-5" dirty="0">
                <a:solidFill>
                  <a:srgbClr val="C00000"/>
                </a:solidFill>
                <a:latin typeface="Arial"/>
                <a:cs typeface="Arial"/>
              </a:rPr>
              <a:t> ques</a:t>
            </a:r>
            <a:r>
              <a:rPr sz="2400" b="1" dirty="0">
                <a:solidFill>
                  <a:srgbClr val="C00000"/>
                </a:solidFill>
                <a:latin typeface="Arial"/>
                <a:cs typeface="Arial"/>
              </a:rPr>
              <a:t>ti</a:t>
            </a:r>
            <a:r>
              <a:rPr sz="2400" b="1" spc="-5" dirty="0">
                <a:solidFill>
                  <a:srgbClr val="C00000"/>
                </a:solidFill>
                <a:latin typeface="Arial"/>
                <a:cs typeface="Arial"/>
              </a:rPr>
              <a:t>on,</a:t>
            </a:r>
            <a:endParaRPr sz="2400" dirty="0">
              <a:latin typeface="Arial"/>
              <a:cs typeface="Arial"/>
            </a:endParaRPr>
          </a:p>
          <a:p>
            <a:pPr marL="12700">
              <a:lnSpc>
                <a:spcPct val="100000"/>
              </a:lnSpc>
            </a:pPr>
            <a:r>
              <a:rPr sz="2400" b="1" spc="-5" dirty="0">
                <a:solidFill>
                  <a:srgbClr val="C00000"/>
                </a:solidFill>
                <a:latin typeface="Arial"/>
                <a:cs typeface="Arial"/>
              </a:rPr>
              <a:t>beg</a:t>
            </a:r>
            <a:r>
              <a:rPr sz="2400" b="1" dirty="0">
                <a:solidFill>
                  <a:srgbClr val="C00000"/>
                </a:solidFill>
                <a:latin typeface="Arial"/>
                <a:cs typeface="Arial"/>
              </a:rPr>
              <a:t>in</a:t>
            </a:r>
            <a:r>
              <a:rPr sz="2400" b="1" spc="-25" dirty="0">
                <a:solidFill>
                  <a:srgbClr val="C00000"/>
                </a:solidFill>
                <a:latin typeface="Arial"/>
                <a:cs typeface="Arial"/>
              </a:rPr>
              <a:t> </a:t>
            </a:r>
            <a:r>
              <a:rPr sz="2400" b="1" spc="-5" dirty="0">
                <a:solidFill>
                  <a:srgbClr val="C00000"/>
                </a:solidFill>
                <a:latin typeface="Arial"/>
                <a:cs typeface="Arial"/>
              </a:rPr>
              <a:t>evacua</a:t>
            </a:r>
            <a:r>
              <a:rPr sz="2400" b="1" dirty="0">
                <a:solidFill>
                  <a:srgbClr val="C00000"/>
                </a:solidFill>
                <a:latin typeface="Arial"/>
                <a:cs typeface="Arial"/>
              </a:rPr>
              <a:t>ti</a:t>
            </a:r>
            <a:r>
              <a:rPr sz="2400" b="1" spc="-5" dirty="0">
                <a:solidFill>
                  <a:srgbClr val="C00000"/>
                </a:solidFill>
                <a:latin typeface="Arial"/>
                <a:cs typeface="Arial"/>
              </a:rPr>
              <a:t>n</a:t>
            </a:r>
            <a:r>
              <a:rPr sz="2400" b="1" dirty="0">
                <a:solidFill>
                  <a:srgbClr val="C00000"/>
                </a:solidFill>
                <a:latin typeface="Arial"/>
                <a:cs typeface="Arial"/>
              </a:rPr>
              <a:t>g</a:t>
            </a:r>
            <a:r>
              <a:rPr sz="2400" b="1" spc="10" dirty="0">
                <a:solidFill>
                  <a:srgbClr val="C00000"/>
                </a:solidFill>
                <a:latin typeface="Arial"/>
                <a:cs typeface="Arial"/>
              </a:rPr>
              <a:t> </a:t>
            </a:r>
            <a:r>
              <a:rPr sz="2400" b="1" dirty="0">
                <a:solidFill>
                  <a:srgbClr val="C00000"/>
                </a:solidFill>
                <a:latin typeface="Arial"/>
                <a:cs typeface="Arial"/>
              </a:rPr>
              <a:t>t</a:t>
            </a:r>
            <a:r>
              <a:rPr sz="2400" b="1" spc="-5" dirty="0">
                <a:solidFill>
                  <a:srgbClr val="C00000"/>
                </a:solidFill>
                <a:latin typeface="Arial"/>
                <a:cs typeface="Arial"/>
              </a:rPr>
              <a:t>h</a:t>
            </a:r>
            <a:r>
              <a:rPr sz="2400" b="1" dirty="0">
                <a:solidFill>
                  <a:srgbClr val="C00000"/>
                </a:solidFill>
                <a:latin typeface="Arial"/>
                <a:cs typeface="Arial"/>
              </a:rPr>
              <a:t>e</a:t>
            </a:r>
            <a:r>
              <a:rPr sz="2400" b="1" spc="-10" dirty="0">
                <a:solidFill>
                  <a:srgbClr val="C00000"/>
                </a:solidFill>
                <a:latin typeface="Arial"/>
                <a:cs typeface="Arial"/>
              </a:rPr>
              <a:t> </a:t>
            </a:r>
            <a:r>
              <a:rPr sz="2400" b="1" spc="-5" dirty="0">
                <a:solidFill>
                  <a:srgbClr val="C00000"/>
                </a:solidFill>
                <a:latin typeface="Arial"/>
                <a:cs typeface="Arial"/>
              </a:rPr>
              <a:t>bu</a:t>
            </a:r>
            <a:r>
              <a:rPr sz="2400" b="1" dirty="0">
                <a:solidFill>
                  <a:srgbClr val="C00000"/>
                </a:solidFill>
                <a:latin typeface="Arial"/>
                <a:cs typeface="Arial"/>
              </a:rPr>
              <a:t>il</a:t>
            </a:r>
            <a:r>
              <a:rPr sz="2400" b="1" spc="-5" dirty="0">
                <a:solidFill>
                  <a:srgbClr val="C00000"/>
                </a:solidFill>
                <a:latin typeface="Arial"/>
                <a:cs typeface="Arial"/>
              </a:rPr>
              <a:t>d</a:t>
            </a:r>
            <a:r>
              <a:rPr sz="2400" b="1" dirty="0">
                <a:solidFill>
                  <a:srgbClr val="C00000"/>
                </a:solidFill>
                <a:latin typeface="Arial"/>
                <a:cs typeface="Arial"/>
              </a:rPr>
              <a:t>i</a:t>
            </a:r>
            <a:r>
              <a:rPr sz="2400" b="1" spc="-5" dirty="0">
                <a:solidFill>
                  <a:srgbClr val="C00000"/>
                </a:solidFill>
                <a:latin typeface="Arial"/>
                <a:cs typeface="Arial"/>
              </a:rPr>
              <a:t>n</a:t>
            </a:r>
            <a:r>
              <a:rPr sz="2400" b="1" dirty="0">
                <a:solidFill>
                  <a:srgbClr val="C00000"/>
                </a:solidFill>
                <a:latin typeface="Arial"/>
                <a:cs typeface="Arial"/>
              </a:rPr>
              <a:t>g</a:t>
            </a:r>
            <a:r>
              <a:rPr sz="2400" b="1" spc="-50" dirty="0">
                <a:solidFill>
                  <a:srgbClr val="C00000"/>
                </a:solidFill>
                <a:latin typeface="Arial"/>
                <a:cs typeface="Arial"/>
              </a:rPr>
              <a:t> </a:t>
            </a:r>
            <a:r>
              <a:rPr sz="2400" b="1" dirty="0">
                <a:solidFill>
                  <a:srgbClr val="C00000"/>
                </a:solidFill>
                <a:latin typeface="Arial"/>
                <a:cs typeface="Arial"/>
              </a:rPr>
              <a:t>imm</a:t>
            </a:r>
            <a:r>
              <a:rPr sz="2400" b="1" spc="-5" dirty="0">
                <a:solidFill>
                  <a:srgbClr val="C00000"/>
                </a:solidFill>
                <a:latin typeface="Arial"/>
                <a:cs typeface="Arial"/>
              </a:rPr>
              <a:t>ed</a:t>
            </a:r>
            <a:r>
              <a:rPr sz="2400" b="1" spc="5" dirty="0">
                <a:solidFill>
                  <a:srgbClr val="C00000"/>
                </a:solidFill>
                <a:latin typeface="Arial"/>
                <a:cs typeface="Arial"/>
              </a:rPr>
              <a:t>i</a:t>
            </a:r>
            <a:r>
              <a:rPr sz="2400" b="1" spc="-5" dirty="0">
                <a:solidFill>
                  <a:srgbClr val="C00000"/>
                </a:solidFill>
                <a:latin typeface="Arial"/>
                <a:cs typeface="Arial"/>
              </a:rPr>
              <a:t>a</a:t>
            </a:r>
            <a:r>
              <a:rPr sz="2400" b="1" dirty="0">
                <a:solidFill>
                  <a:srgbClr val="C00000"/>
                </a:solidFill>
                <a:latin typeface="Arial"/>
                <a:cs typeface="Arial"/>
              </a:rPr>
              <a:t>t</a:t>
            </a:r>
            <a:r>
              <a:rPr sz="2400" b="1" spc="-5" dirty="0">
                <a:solidFill>
                  <a:srgbClr val="C00000"/>
                </a:solidFill>
                <a:latin typeface="Arial"/>
                <a:cs typeface="Arial"/>
              </a:rPr>
              <a:t>e</a:t>
            </a:r>
            <a:r>
              <a:rPr sz="2400" b="1" dirty="0">
                <a:solidFill>
                  <a:srgbClr val="C00000"/>
                </a:solidFill>
                <a:latin typeface="Arial"/>
                <a:cs typeface="Arial"/>
              </a:rPr>
              <a:t>l</a:t>
            </a:r>
            <a:r>
              <a:rPr sz="2400" b="1" spc="-30" dirty="0">
                <a:solidFill>
                  <a:srgbClr val="C00000"/>
                </a:solidFill>
                <a:latin typeface="Arial"/>
                <a:cs typeface="Arial"/>
              </a:rPr>
              <a:t>y</a:t>
            </a:r>
            <a:r>
              <a:rPr sz="2400" b="1" dirty="0">
                <a:solidFill>
                  <a:srgbClr val="C00000"/>
                </a:solidFill>
                <a:latin typeface="Arial"/>
                <a:cs typeface="Arial"/>
              </a:rPr>
              <a:t>!!!</a:t>
            </a:r>
            <a:endParaRPr sz="2400" dirty="0">
              <a:latin typeface="Arial"/>
              <a:cs typeface="Arial"/>
            </a:endParaRPr>
          </a:p>
          <a:p>
            <a:pPr>
              <a:lnSpc>
                <a:spcPts val="1000"/>
              </a:lnSpc>
            </a:pPr>
            <a:endParaRPr sz="1000" dirty="0"/>
          </a:p>
          <a:p>
            <a:pPr>
              <a:lnSpc>
                <a:spcPts val="1400"/>
              </a:lnSpc>
              <a:spcBef>
                <a:spcPts val="11"/>
              </a:spcBef>
            </a:pPr>
            <a:endParaRPr sz="1400" dirty="0"/>
          </a:p>
          <a:p>
            <a:pPr marL="1905" algn="ctr">
              <a:lnSpc>
                <a:spcPct val="100000"/>
              </a:lnSpc>
            </a:pPr>
            <a:r>
              <a:rPr sz="1800" b="1" dirty="0">
                <a:solidFill>
                  <a:srgbClr val="D2533C"/>
                </a:solidFill>
                <a:latin typeface="Arial"/>
                <a:cs typeface="Arial"/>
              </a:rPr>
              <a:t>This</a:t>
            </a:r>
            <a:r>
              <a:rPr sz="1800" b="1" spc="-15" dirty="0">
                <a:solidFill>
                  <a:srgbClr val="D2533C"/>
                </a:solidFill>
                <a:latin typeface="Arial"/>
                <a:cs typeface="Arial"/>
              </a:rPr>
              <a:t> </a:t>
            </a:r>
            <a:r>
              <a:rPr sz="1800" b="1" dirty="0">
                <a:solidFill>
                  <a:srgbClr val="D2533C"/>
                </a:solidFill>
                <a:latin typeface="Arial"/>
                <a:cs typeface="Arial"/>
              </a:rPr>
              <a:t>is</a:t>
            </a:r>
            <a:r>
              <a:rPr sz="1800" b="1" spc="-5" dirty="0">
                <a:solidFill>
                  <a:srgbClr val="D2533C"/>
                </a:solidFill>
                <a:latin typeface="Arial"/>
                <a:cs typeface="Arial"/>
              </a:rPr>
              <a:t> </a:t>
            </a:r>
            <a:r>
              <a:rPr sz="1800" b="1" dirty="0">
                <a:solidFill>
                  <a:srgbClr val="D2533C"/>
                </a:solidFill>
                <a:latin typeface="Arial"/>
                <a:cs typeface="Arial"/>
              </a:rPr>
              <a:t>the</a:t>
            </a:r>
            <a:r>
              <a:rPr sz="1800" b="1" spc="-15" dirty="0">
                <a:solidFill>
                  <a:srgbClr val="D2533C"/>
                </a:solidFill>
                <a:latin typeface="Arial"/>
                <a:cs typeface="Arial"/>
              </a:rPr>
              <a:t> </a:t>
            </a:r>
            <a:r>
              <a:rPr sz="1800" b="1" spc="-5" dirty="0">
                <a:solidFill>
                  <a:srgbClr val="D2533C"/>
                </a:solidFill>
                <a:latin typeface="Arial"/>
                <a:cs typeface="Arial"/>
              </a:rPr>
              <a:t>s</a:t>
            </a:r>
            <a:r>
              <a:rPr sz="1800" b="1" dirty="0">
                <a:solidFill>
                  <a:srgbClr val="D2533C"/>
                </a:solidFill>
                <a:latin typeface="Arial"/>
                <a:cs typeface="Arial"/>
              </a:rPr>
              <a:t>ingle</a:t>
            </a:r>
            <a:r>
              <a:rPr sz="1800" b="1" spc="-15" dirty="0">
                <a:solidFill>
                  <a:srgbClr val="D2533C"/>
                </a:solidFill>
                <a:latin typeface="Arial"/>
                <a:cs typeface="Arial"/>
              </a:rPr>
              <a:t> </a:t>
            </a:r>
            <a:r>
              <a:rPr sz="1800" b="1" spc="-5" dirty="0">
                <a:solidFill>
                  <a:srgbClr val="D2533C"/>
                </a:solidFill>
                <a:latin typeface="Arial"/>
                <a:cs typeface="Arial"/>
              </a:rPr>
              <a:t>m</a:t>
            </a:r>
            <a:r>
              <a:rPr sz="1800" b="1" dirty="0">
                <a:solidFill>
                  <a:srgbClr val="D2533C"/>
                </a:solidFill>
                <a:latin typeface="Arial"/>
                <a:cs typeface="Arial"/>
              </a:rPr>
              <a:t>o</a:t>
            </a:r>
            <a:r>
              <a:rPr sz="1800" b="1" spc="-5" dirty="0">
                <a:solidFill>
                  <a:srgbClr val="D2533C"/>
                </a:solidFill>
                <a:latin typeface="Arial"/>
                <a:cs typeface="Arial"/>
              </a:rPr>
              <a:t>s</a:t>
            </a:r>
            <a:r>
              <a:rPr sz="1800" b="1" dirty="0">
                <a:solidFill>
                  <a:srgbClr val="D2533C"/>
                </a:solidFill>
                <a:latin typeface="Arial"/>
                <a:cs typeface="Arial"/>
              </a:rPr>
              <a:t>t i</a:t>
            </a:r>
            <a:r>
              <a:rPr sz="1800" b="1" spc="-5" dirty="0">
                <a:solidFill>
                  <a:srgbClr val="D2533C"/>
                </a:solidFill>
                <a:latin typeface="Arial"/>
                <a:cs typeface="Arial"/>
              </a:rPr>
              <a:t>m</a:t>
            </a:r>
            <a:r>
              <a:rPr sz="1800" b="1" dirty="0">
                <a:solidFill>
                  <a:srgbClr val="D2533C"/>
                </a:solidFill>
                <a:latin typeface="Arial"/>
                <a:cs typeface="Arial"/>
              </a:rPr>
              <a:t>po</a:t>
            </a:r>
            <a:r>
              <a:rPr sz="1800" b="1" spc="-5" dirty="0">
                <a:solidFill>
                  <a:srgbClr val="D2533C"/>
                </a:solidFill>
                <a:latin typeface="Arial"/>
                <a:cs typeface="Arial"/>
              </a:rPr>
              <a:t>r</a:t>
            </a:r>
            <a:r>
              <a:rPr sz="1800" b="1" dirty="0">
                <a:solidFill>
                  <a:srgbClr val="D2533C"/>
                </a:solidFill>
                <a:latin typeface="Arial"/>
                <a:cs typeface="Arial"/>
              </a:rPr>
              <a:t>t</a:t>
            </a:r>
            <a:r>
              <a:rPr sz="1800" b="1" spc="-5" dirty="0">
                <a:solidFill>
                  <a:srgbClr val="D2533C"/>
                </a:solidFill>
                <a:latin typeface="Arial"/>
                <a:cs typeface="Arial"/>
              </a:rPr>
              <a:t>a</a:t>
            </a:r>
            <a:r>
              <a:rPr sz="1800" b="1" dirty="0">
                <a:solidFill>
                  <a:srgbClr val="D2533C"/>
                </a:solidFill>
                <a:latin typeface="Arial"/>
                <a:cs typeface="Arial"/>
              </a:rPr>
              <a:t>nt thing</a:t>
            </a:r>
            <a:r>
              <a:rPr sz="1800" b="1" spc="-20" dirty="0">
                <a:solidFill>
                  <a:srgbClr val="D2533C"/>
                </a:solidFill>
                <a:latin typeface="Arial"/>
                <a:cs typeface="Arial"/>
              </a:rPr>
              <a:t> </a:t>
            </a:r>
            <a:r>
              <a:rPr sz="1800" b="1" dirty="0">
                <a:solidFill>
                  <a:srgbClr val="D2533C"/>
                </a:solidFill>
                <a:latin typeface="Arial"/>
                <a:cs typeface="Arial"/>
              </a:rPr>
              <a:t>to</a:t>
            </a:r>
            <a:r>
              <a:rPr sz="1800" b="1" spc="-5" dirty="0">
                <a:solidFill>
                  <a:srgbClr val="D2533C"/>
                </a:solidFill>
                <a:latin typeface="Arial"/>
                <a:cs typeface="Arial"/>
              </a:rPr>
              <a:t> remem</a:t>
            </a:r>
            <a:r>
              <a:rPr sz="1800" b="1" dirty="0">
                <a:solidFill>
                  <a:srgbClr val="D2533C"/>
                </a:solidFill>
                <a:latin typeface="Arial"/>
                <a:cs typeface="Arial"/>
              </a:rPr>
              <a:t>b</a:t>
            </a:r>
            <a:r>
              <a:rPr sz="1800" b="1" spc="-5" dirty="0">
                <a:solidFill>
                  <a:srgbClr val="D2533C"/>
                </a:solidFill>
                <a:latin typeface="Arial"/>
                <a:cs typeface="Arial"/>
              </a:rPr>
              <a:t>er</a:t>
            </a:r>
            <a:r>
              <a:rPr sz="1800" b="1" dirty="0">
                <a:solidFill>
                  <a:srgbClr val="D2533C"/>
                </a:solidFill>
                <a:latin typeface="Arial"/>
                <a:cs typeface="Arial"/>
              </a:rPr>
              <a:t>!</a:t>
            </a:r>
            <a:endParaRPr sz="18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9767" y="97129"/>
            <a:ext cx="7649895" cy="6668744"/>
          </a:xfrm>
          <a:custGeom>
            <a:avLst/>
            <a:gdLst/>
            <a:ahLst/>
            <a:cxnLst/>
            <a:rect l="l" t="t" r="r" b="b"/>
            <a:pathLst>
              <a:path w="7649895" h="6668744">
                <a:moveTo>
                  <a:pt x="0" y="0"/>
                </a:moveTo>
                <a:lnTo>
                  <a:pt x="7649895" y="0"/>
                </a:lnTo>
                <a:lnTo>
                  <a:pt x="7649895" y="6668744"/>
                </a:lnTo>
                <a:lnTo>
                  <a:pt x="0" y="6668744"/>
                </a:lnTo>
                <a:lnTo>
                  <a:pt x="0" y="0"/>
                </a:lnTo>
                <a:close/>
              </a:path>
            </a:pathLst>
          </a:custGeom>
          <a:solidFill>
            <a:srgbClr val="AD8F67"/>
          </a:solidFill>
        </p:spPr>
        <p:txBody>
          <a:bodyPr wrap="square" lIns="0" tIns="0" rIns="0" bIns="0" rtlCol="0">
            <a:spAutoFit/>
          </a:bodyPr>
          <a:lstStyle/>
          <a:p>
            <a:endParaRPr/>
          </a:p>
        </p:txBody>
      </p:sp>
      <p:sp>
        <p:nvSpPr>
          <p:cNvPr id="3" name="object 3"/>
          <p:cNvSpPr/>
          <p:nvPr/>
        </p:nvSpPr>
        <p:spPr>
          <a:xfrm>
            <a:off x="254876" y="97129"/>
            <a:ext cx="459917" cy="6668744"/>
          </a:xfrm>
          <a:custGeom>
            <a:avLst/>
            <a:gdLst/>
            <a:ahLst/>
            <a:cxnLst/>
            <a:rect l="l" t="t" r="r" b="b"/>
            <a:pathLst>
              <a:path w="459917" h="6668744">
                <a:moveTo>
                  <a:pt x="0" y="0"/>
                </a:moveTo>
                <a:lnTo>
                  <a:pt x="459917" y="0"/>
                </a:lnTo>
                <a:lnTo>
                  <a:pt x="459917" y="6668744"/>
                </a:lnTo>
                <a:lnTo>
                  <a:pt x="0" y="6668744"/>
                </a:lnTo>
                <a:lnTo>
                  <a:pt x="0" y="0"/>
                </a:lnTo>
                <a:close/>
              </a:path>
            </a:pathLst>
          </a:custGeom>
          <a:solidFill>
            <a:srgbClr val="93A299"/>
          </a:solidFill>
        </p:spPr>
        <p:txBody>
          <a:bodyPr wrap="square" lIns="0" tIns="0" rIns="0" bIns="0" rtlCol="0">
            <a:spAutoFit/>
          </a:bodyPr>
          <a:lstStyle/>
          <a:p>
            <a:endParaRPr/>
          </a:p>
        </p:txBody>
      </p:sp>
      <p:sp>
        <p:nvSpPr>
          <p:cNvPr id="4" name="object 4"/>
          <p:cNvSpPr/>
          <p:nvPr/>
        </p:nvSpPr>
        <p:spPr>
          <a:xfrm>
            <a:off x="418086" y="4964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 name="object 5"/>
          <p:cNvSpPr/>
          <p:nvPr/>
        </p:nvSpPr>
        <p:spPr>
          <a:xfrm>
            <a:off x="418086" y="4964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 name="object 6"/>
          <p:cNvSpPr/>
          <p:nvPr/>
        </p:nvSpPr>
        <p:spPr>
          <a:xfrm>
            <a:off x="919187" y="4964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 name="object 7"/>
          <p:cNvSpPr/>
          <p:nvPr/>
        </p:nvSpPr>
        <p:spPr>
          <a:xfrm>
            <a:off x="919187" y="4964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 name="object 8"/>
          <p:cNvSpPr/>
          <p:nvPr/>
        </p:nvSpPr>
        <p:spPr>
          <a:xfrm>
            <a:off x="481015" y="55703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 name="object 9"/>
          <p:cNvSpPr/>
          <p:nvPr/>
        </p:nvSpPr>
        <p:spPr>
          <a:xfrm>
            <a:off x="481015" y="55704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 name="object 10"/>
          <p:cNvSpPr/>
          <p:nvPr/>
        </p:nvSpPr>
        <p:spPr>
          <a:xfrm>
            <a:off x="418086" y="880680"/>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1" name="object 11"/>
          <p:cNvSpPr/>
          <p:nvPr/>
        </p:nvSpPr>
        <p:spPr>
          <a:xfrm>
            <a:off x="418086" y="880680"/>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2" name="object 12"/>
          <p:cNvSpPr/>
          <p:nvPr/>
        </p:nvSpPr>
        <p:spPr>
          <a:xfrm>
            <a:off x="919187" y="880680"/>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3" name="object 13"/>
          <p:cNvSpPr/>
          <p:nvPr/>
        </p:nvSpPr>
        <p:spPr>
          <a:xfrm>
            <a:off x="919187" y="88068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4" name="object 14"/>
          <p:cNvSpPr/>
          <p:nvPr/>
        </p:nvSpPr>
        <p:spPr>
          <a:xfrm>
            <a:off x="481015" y="94129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15" name="object 15"/>
          <p:cNvSpPr/>
          <p:nvPr/>
        </p:nvSpPr>
        <p:spPr>
          <a:xfrm>
            <a:off x="481015" y="94129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6" name="object 16"/>
          <p:cNvSpPr/>
          <p:nvPr/>
        </p:nvSpPr>
        <p:spPr>
          <a:xfrm>
            <a:off x="418086" y="12649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7" name="object 17"/>
          <p:cNvSpPr/>
          <p:nvPr/>
        </p:nvSpPr>
        <p:spPr>
          <a:xfrm>
            <a:off x="418086" y="12649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8" name="object 18"/>
          <p:cNvSpPr/>
          <p:nvPr/>
        </p:nvSpPr>
        <p:spPr>
          <a:xfrm>
            <a:off x="919187" y="12649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9" name="object 19"/>
          <p:cNvSpPr/>
          <p:nvPr/>
        </p:nvSpPr>
        <p:spPr>
          <a:xfrm>
            <a:off x="919187" y="12649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0" name="object 20"/>
          <p:cNvSpPr/>
          <p:nvPr/>
        </p:nvSpPr>
        <p:spPr>
          <a:xfrm>
            <a:off x="481015" y="132555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1" name="object 21"/>
          <p:cNvSpPr/>
          <p:nvPr/>
        </p:nvSpPr>
        <p:spPr>
          <a:xfrm>
            <a:off x="481015" y="132555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2" name="object 22"/>
          <p:cNvSpPr/>
          <p:nvPr/>
        </p:nvSpPr>
        <p:spPr>
          <a:xfrm>
            <a:off x="418086" y="164919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3" name="object 23"/>
          <p:cNvSpPr/>
          <p:nvPr/>
        </p:nvSpPr>
        <p:spPr>
          <a:xfrm>
            <a:off x="418086" y="164919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4" name="object 24"/>
          <p:cNvSpPr/>
          <p:nvPr/>
        </p:nvSpPr>
        <p:spPr>
          <a:xfrm>
            <a:off x="919187" y="164919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5" name="object 25"/>
          <p:cNvSpPr/>
          <p:nvPr/>
        </p:nvSpPr>
        <p:spPr>
          <a:xfrm>
            <a:off x="919187" y="164919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6" name="object 26"/>
          <p:cNvSpPr/>
          <p:nvPr/>
        </p:nvSpPr>
        <p:spPr>
          <a:xfrm>
            <a:off x="481015" y="1709815"/>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7" name="object 27"/>
          <p:cNvSpPr/>
          <p:nvPr/>
        </p:nvSpPr>
        <p:spPr>
          <a:xfrm>
            <a:off x="481015" y="1709815"/>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8" name="object 28"/>
          <p:cNvSpPr/>
          <p:nvPr/>
        </p:nvSpPr>
        <p:spPr>
          <a:xfrm>
            <a:off x="418086" y="203345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9" name="object 29"/>
          <p:cNvSpPr/>
          <p:nvPr/>
        </p:nvSpPr>
        <p:spPr>
          <a:xfrm>
            <a:off x="418086" y="203345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0" name="object 30"/>
          <p:cNvSpPr/>
          <p:nvPr/>
        </p:nvSpPr>
        <p:spPr>
          <a:xfrm>
            <a:off x="919187" y="203345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1" name="object 31"/>
          <p:cNvSpPr/>
          <p:nvPr/>
        </p:nvSpPr>
        <p:spPr>
          <a:xfrm>
            <a:off x="919187" y="203345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2" name="object 32"/>
          <p:cNvSpPr/>
          <p:nvPr/>
        </p:nvSpPr>
        <p:spPr>
          <a:xfrm>
            <a:off x="481015" y="209407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3" name="object 33"/>
          <p:cNvSpPr/>
          <p:nvPr/>
        </p:nvSpPr>
        <p:spPr>
          <a:xfrm>
            <a:off x="481015" y="209407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34" name="object 34"/>
          <p:cNvSpPr/>
          <p:nvPr/>
        </p:nvSpPr>
        <p:spPr>
          <a:xfrm>
            <a:off x="418086" y="241771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5" name="object 35"/>
          <p:cNvSpPr/>
          <p:nvPr/>
        </p:nvSpPr>
        <p:spPr>
          <a:xfrm>
            <a:off x="418086" y="241771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6" name="object 36"/>
          <p:cNvSpPr/>
          <p:nvPr/>
        </p:nvSpPr>
        <p:spPr>
          <a:xfrm>
            <a:off x="919187" y="241771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7" name="object 37"/>
          <p:cNvSpPr/>
          <p:nvPr/>
        </p:nvSpPr>
        <p:spPr>
          <a:xfrm>
            <a:off x="919187" y="241771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8" name="object 38"/>
          <p:cNvSpPr/>
          <p:nvPr/>
        </p:nvSpPr>
        <p:spPr>
          <a:xfrm>
            <a:off x="481015" y="247832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9" name="object 39"/>
          <p:cNvSpPr/>
          <p:nvPr/>
        </p:nvSpPr>
        <p:spPr>
          <a:xfrm>
            <a:off x="481015" y="247832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0" name="object 40"/>
          <p:cNvSpPr/>
          <p:nvPr/>
        </p:nvSpPr>
        <p:spPr>
          <a:xfrm>
            <a:off x="418086" y="280196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1" name="object 41"/>
          <p:cNvSpPr/>
          <p:nvPr/>
        </p:nvSpPr>
        <p:spPr>
          <a:xfrm>
            <a:off x="418086" y="280196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2" name="object 42"/>
          <p:cNvSpPr/>
          <p:nvPr/>
        </p:nvSpPr>
        <p:spPr>
          <a:xfrm>
            <a:off x="919187" y="280196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3" name="object 43"/>
          <p:cNvSpPr/>
          <p:nvPr/>
        </p:nvSpPr>
        <p:spPr>
          <a:xfrm>
            <a:off x="919187" y="280196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4" name="object 44"/>
          <p:cNvSpPr/>
          <p:nvPr/>
        </p:nvSpPr>
        <p:spPr>
          <a:xfrm>
            <a:off x="481015" y="2862585"/>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45" name="object 45"/>
          <p:cNvSpPr/>
          <p:nvPr/>
        </p:nvSpPr>
        <p:spPr>
          <a:xfrm>
            <a:off x="481015" y="2862585"/>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6" name="object 46"/>
          <p:cNvSpPr/>
          <p:nvPr/>
        </p:nvSpPr>
        <p:spPr>
          <a:xfrm>
            <a:off x="418086" y="318622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7" name="object 47"/>
          <p:cNvSpPr/>
          <p:nvPr/>
        </p:nvSpPr>
        <p:spPr>
          <a:xfrm>
            <a:off x="418086" y="318622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8" name="object 48"/>
          <p:cNvSpPr/>
          <p:nvPr/>
        </p:nvSpPr>
        <p:spPr>
          <a:xfrm>
            <a:off x="919187" y="318622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9" name="object 49"/>
          <p:cNvSpPr/>
          <p:nvPr/>
        </p:nvSpPr>
        <p:spPr>
          <a:xfrm>
            <a:off x="919187" y="318622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0" name="object 50"/>
          <p:cNvSpPr/>
          <p:nvPr/>
        </p:nvSpPr>
        <p:spPr>
          <a:xfrm>
            <a:off x="481015" y="3246842"/>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1" name="object 51"/>
          <p:cNvSpPr/>
          <p:nvPr/>
        </p:nvSpPr>
        <p:spPr>
          <a:xfrm>
            <a:off x="481015" y="324684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2" name="object 52"/>
          <p:cNvSpPr/>
          <p:nvPr/>
        </p:nvSpPr>
        <p:spPr>
          <a:xfrm>
            <a:off x="418086" y="35704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3" name="object 53"/>
          <p:cNvSpPr/>
          <p:nvPr/>
        </p:nvSpPr>
        <p:spPr>
          <a:xfrm>
            <a:off x="418086" y="35704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4" name="object 54"/>
          <p:cNvSpPr/>
          <p:nvPr/>
        </p:nvSpPr>
        <p:spPr>
          <a:xfrm>
            <a:off x="919187" y="35704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5" name="object 55"/>
          <p:cNvSpPr/>
          <p:nvPr/>
        </p:nvSpPr>
        <p:spPr>
          <a:xfrm>
            <a:off x="919187" y="35704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6" name="object 56"/>
          <p:cNvSpPr/>
          <p:nvPr/>
        </p:nvSpPr>
        <p:spPr>
          <a:xfrm>
            <a:off x="481015" y="363109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7" name="object 57"/>
          <p:cNvSpPr/>
          <p:nvPr/>
        </p:nvSpPr>
        <p:spPr>
          <a:xfrm>
            <a:off x="481015" y="363109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8" name="object 58"/>
          <p:cNvSpPr/>
          <p:nvPr/>
        </p:nvSpPr>
        <p:spPr>
          <a:xfrm>
            <a:off x="418086" y="39547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9" name="object 59"/>
          <p:cNvSpPr/>
          <p:nvPr/>
        </p:nvSpPr>
        <p:spPr>
          <a:xfrm>
            <a:off x="418086" y="39547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0" name="object 60"/>
          <p:cNvSpPr/>
          <p:nvPr/>
        </p:nvSpPr>
        <p:spPr>
          <a:xfrm>
            <a:off x="919187" y="39547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1" name="object 61"/>
          <p:cNvSpPr/>
          <p:nvPr/>
        </p:nvSpPr>
        <p:spPr>
          <a:xfrm>
            <a:off x="919187" y="39547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2" name="object 62"/>
          <p:cNvSpPr/>
          <p:nvPr/>
        </p:nvSpPr>
        <p:spPr>
          <a:xfrm>
            <a:off x="481015" y="401535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3" name="object 63"/>
          <p:cNvSpPr/>
          <p:nvPr/>
        </p:nvSpPr>
        <p:spPr>
          <a:xfrm>
            <a:off x="481015" y="401535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64" name="object 64"/>
          <p:cNvSpPr/>
          <p:nvPr/>
        </p:nvSpPr>
        <p:spPr>
          <a:xfrm>
            <a:off x="418086" y="433899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5" name="object 65"/>
          <p:cNvSpPr/>
          <p:nvPr/>
        </p:nvSpPr>
        <p:spPr>
          <a:xfrm>
            <a:off x="418086" y="433899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6" name="object 66"/>
          <p:cNvSpPr/>
          <p:nvPr/>
        </p:nvSpPr>
        <p:spPr>
          <a:xfrm>
            <a:off x="919187" y="433899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7" name="object 67"/>
          <p:cNvSpPr/>
          <p:nvPr/>
        </p:nvSpPr>
        <p:spPr>
          <a:xfrm>
            <a:off x="919187" y="433899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8" name="object 68"/>
          <p:cNvSpPr/>
          <p:nvPr/>
        </p:nvSpPr>
        <p:spPr>
          <a:xfrm>
            <a:off x="481015" y="4399612"/>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9" name="object 69"/>
          <p:cNvSpPr/>
          <p:nvPr/>
        </p:nvSpPr>
        <p:spPr>
          <a:xfrm>
            <a:off x="481015" y="439961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0" name="object 70"/>
          <p:cNvSpPr/>
          <p:nvPr/>
        </p:nvSpPr>
        <p:spPr>
          <a:xfrm>
            <a:off x="418086" y="472325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1" name="object 71"/>
          <p:cNvSpPr/>
          <p:nvPr/>
        </p:nvSpPr>
        <p:spPr>
          <a:xfrm>
            <a:off x="418086" y="472325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2" name="object 72"/>
          <p:cNvSpPr/>
          <p:nvPr/>
        </p:nvSpPr>
        <p:spPr>
          <a:xfrm>
            <a:off x="919187" y="472325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3" name="object 73"/>
          <p:cNvSpPr/>
          <p:nvPr/>
        </p:nvSpPr>
        <p:spPr>
          <a:xfrm>
            <a:off x="919187" y="472325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4" name="object 74"/>
          <p:cNvSpPr/>
          <p:nvPr/>
        </p:nvSpPr>
        <p:spPr>
          <a:xfrm>
            <a:off x="481015" y="4783870"/>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75" name="object 75"/>
          <p:cNvSpPr/>
          <p:nvPr/>
        </p:nvSpPr>
        <p:spPr>
          <a:xfrm>
            <a:off x="481015" y="4783870"/>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6" name="object 76"/>
          <p:cNvSpPr/>
          <p:nvPr/>
        </p:nvSpPr>
        <p:spPr>
          <a:xfrm>
            <a:off x="418086" y="510750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7" name="object 77"/>
          <p:cNvSpPr/>
          <p:nvPr/>
        </p:nvSpPr>
        <p:spPr>
          <a:xfrm>
            <a:off x="418086" y="510750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8" name="object 78"/>
          <p:cNvSpPr/>
          <p:nvPr/>
        </p:nvSpPr>
        <p:spPr>
          <a:xfrm>
            <a:off x="919187" y="510750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9" name="object 79"/>
          <p:cNvSpPr/>
          <p:nvPr/>
        </p:nvSpPr>
        <p:spPr>
          <a:xfrm>
            <a:off x="919187" y="510750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0" name="object 80"/>
          <p:cNvSpPr/>
          <p:nvPr/>
        </p:nvSpPr>
        <p:spPr>
          <a:xfrm>
            <a:off x="481015" y="5168127"/>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1" name="object 81"/>
          <p:cNvSpPr/>
          <p:nvPr/>
        </p:nvSpPr>
        <p:spPr>
          <a:xfrm>
            <a:off x="481015" y="516812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2" name="object 82"/>
          <p:cNvSpPr/>
          <p:nvPr/>
        </p:nvSpPr>
        <p:spPr>
          <a:xfrm>
            <a:off x="418086" y="549176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3" name="object 83"/>
          <p:cNvSpPr/>
          <p:nvPr/>
        </p:nvSpPr>
        <p:spPr>
          <a:xfrm>
            <a:off x="418086" y="549176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4" name="object 84"/>
          <p:cNvSpPr/>
          <p:nvPr/>
        </p:nvSpPr>
        <p:spPr>
          <a:xfrm>
            <a:off x="919187" y="549176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5" name="object 85"/>
          <p:cNvSpPr/>
          <p:nvPr/>
        </p:nvSpPr>
        <p:spPr>
          <a:xfrm>
            <a:off x="919187" y="549176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6" name="object 86"/>
          <p:cNvSpPr/>
          <p:nvPr/>
        </p:nvSpPr>
        <p:spPr>
          <a:xfrm>
            <a:off x="481015" y="5552385"/>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7" name="object 87"/>
          <p:cNvSpPr/>
          <p:nvPr/>
        </p:nvSpPr>
        <p:spPr>
          <a:xfrm>
            <a:off x="481015" y="5552385"/>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8" name="object 88"/>
          <p:cNvSpPr/>
          <p:nvPr/>
        </p:nvSpPr>
        <p:spPr>
          <a:xfrm>
            <a:off x="418086" y="587602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9" name="object 89"/>
          <p:cNvSpPr/>
          <p:nvPr/>
        </p:nvSpPr>
        <p:spPr>
          <a:xfrm>
            <a:off x="418086" y="587602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0" name="object 90"/>
          <p:cNvSpPr/>
          <p:nvPr/>
        </p:nvSpPr>
        <p:spPr>
          <a:xfrm>
            <a:off x="919187" y="587602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1" name="object 91"/>
          <p:cNvSpPr/>
          <p:nvPr/>
        </p:nvSpPr>
        <p:spPr>
          <a:xfrm>
            <a:off x="919187" y="587602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2" name="object 92"/>
          <p:cNvSpPr/>
          <p:nvPr/>
        </p:nvSpPr>
        <p:spPr>
          <a:xfrm>
            <a:off x="481015" y="593664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3" name="object 93"/>
          <p:cNvSpPr/>
          <p:nvPr/>
        </p:nvSpPr>
        <p:spPr>
          <a:xfrm>
            <a:off x="481015" y="593664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94" name="object 94"/>
          <p:cNvSpPr/>
          <p:nvPr/>
        </p:nvSpPr>
        <p:spPr>
          <a:xfrm>
            <a:off x="418086" y="62602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5" name="object 95"/>
          <p:cNvSpPr/>
          <p:nvPr/>
        </p:nvSpPr>
        <p:spPr>
          <a:xfrm>
            <a:off x="418086" y="62602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6" name="object 96"/>
          <p:cNvSpPr/>
          <p:nvPr/>
        </p:nvSpPr>
        <p:spPr>
          <a:xfrm>
            <a:off x="919187" y="62602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7" name="object 97"/>
          <p:cNvSpPr/>
          <p:nvPr/>
        </p:nvSpPr>
        <p:spPr>
          <a:xfrm>
            <a:off x="919187" y="62602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8" name="object 98"/>
          <p:cNvSpPr/>
          <p:nvPr/>
        </p:nvSpPr>
        <p:spPr>
          <a:xfrm>
            <a:off x="481015" y="6320897"/>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99" name="object 99"/>
          <p:cNvSpPr/>
          <p:nvPr/>
        </p:nvSpPr>
        <p:spPr>
          <a:xfrm>
            <a:off x="481015" y="632089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0" name="object 100"/>
          <p:cNvSpPr/>
          <p:nvPr/>
        </p:nvSpPr>
        <p:spPr>
          <a:xfrm>
            <a:off x="8405558" y="97128"/>
            <a:ext cx="459917" cy="1333753"/>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79463D"/>
          </a:solidFill>
        </p:spPr>
        <p:txBody>
          <a:bodyPr wrap="square" lIns="0" tIns="0" rIns="0" bIns="0" rtlCol="0">
            <a:spAutoFit/>
          </a:bodyPr>
          <a:lstStyle/>
          <a:p>
            <a:endParaRPr/>
          </a:p>
        </p:txBody>
      </p:sp>
      <p:sp>
        <p:nvSpPr>
          <p:cNvPr id="101" name="object 101"/>
          <p:cNvSpPr/>
          <p:nvPr/>
        </p:nvSpPr>
        <p:spPr>
          <a:xfrm>
            <a:off x="8405558" y="1430877"/>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808DA0"/>
          </a:solidFill>
        </p:spPr>
        <p:txBody>
          <a:bodyPr wrap="square" lIns="0" tIns="0" rIns="0" bIns="0" rtlCol="0">
            <a:spAutoFit/>
          </a:bodyPr>
          <a:lstStyle/>
          <a:p>
            <a:endParaRPr/>
          </a:p>
        </p:txBody>
      </p:sp>
      <p:sp>
        <p:nvSpPr>
          <p:cNvPr id="102" name="object 102"/>
          <p:cNvSpPr/>
          <p:nvPr/>
        </p:nvSpPr>
        <p:spPr>
          <a:xfrm>
            <a:off x="8404859" y="1431036"/>
            <a:ext cx="463294" cy="1336547"/>
          </a:xfrm>
          <a:prstGeom prst="rect">
            <a:avLst/>
          </a:prstGeom>
          <a:blipFill>
            <a:blip r:embed="rId5" cstate="print"/>
            <a:stretch>
              <a:fillRect/>
            </a:stretch>
          </a:blipFill>
        </p:spPr>
        <p:txBody>
          <a:bodyPr wrap="square" lIns="0" tIns="0" rIns="0" bIns="0" rtlCol="0">
            <a:spAutoFit/>
          </a:bodyPr>
          <a:lstStyle/>
          <a:p>
            <a:endParaRPr/>
          </a:p>
        </p:txBody>
      </p:sp>
      <p:sp>
        <p:nvSpPr>
          <p:cNvPr id="103" name="object 103"/>
          <p:cNvSpPr/>
          <p:nvPr/>
        </p:nvSpPr>
        <p:spPr>
          <a:xfrm>
            <a:off x="8405557" y="2764626"/>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4C5A6A"/>
          </a:solidFill>
        </p:spPr>
        <p:txBody>
          <a:bodyPr wrap="square" lIns="0" tIns="0" rIns="0" bIns="0" rtlCol="0">
            <a:spAutoFit/>
          </a:bodyPr>
          <a:lstStyle/>
          <a:p>
            <a:endParaRPr/>
          </a:p>
        </p:txBody>
      </p:sp>
      <p:sp>
        <p:nvSpPr>
          <p:cNvPr id="104" name="object 104"/>
          <p:cNvSpPr/>
          <p:nvPr/>
        </p:nvSpPr>
        <p:spPr>
          <a:xfrm>
            <a:off x="8404859" y="2764536"/>
            <a:ext cx="463293" cy="1336547"/>
          </a:xfrm>
          <a:prstGeom prst="rect">
            <a:avLst/>
          </a:prstGeom>
          <a:blipFill>
            <a:blip r:embed="rId6" cstate="print"/>
            <a:stretch>
              <a:fillRect/>
            </a:stretch>
          </a:blipFill>
        </p:spPr>
        <p:txBody>
          <a:bodyPr wrap="square" lIns="0" tIns="0" rIns="0" bIns="0" rtlCol="0">
            <a:spAutoFit/>
          </a:bodyPr>
          <a:lstStyle/>
          <a:p>
            <a:endParaRPr/>
          </a:p>
        </p:txBody>
      </p:sp>
      <p:sp>
        <p:nvSpPr>
          <p:cNvPr id="105" name="object 105"/>
          <p:cNvSpPr/>
          <p:nvPr/>
        </p:nvSpPr>
        <p:spPr>
          <a:xfrm>
            <a:off x="8405555" y="4098375"/>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AD8F67"/>
          </a:solidFill>
        </p:spPr>
        <p:txBody>
          <a:bodyPr wrap="square" lIns="0" tIns="0" rIns="0" bIns="0" rtlCol="0">
            <a:spAutoFit/>
          </a:bodyPr>
          <a:lstStyle/>
          <a:p>
            <a:endParaRPr/>
          </a:p>
        </p:txBody>
      </p:sp>
      <p:sp>
        <p:nvSpPr>
          <p:cNvPr id="106" name="object 106"/>
          <p:cNvSpPr/>
          <p:nvPr/>
        </p:nvSpPr>
        <p:spPr>
          <a:xfrm>
            <a:off x="8404859" y="4098035"/>
            <a:ext cx="463292" cy="1336547"/>
          </a:xfrm>
          <a:prstGeom prst="rect">
            <a:avLst/>
          </a:prstGeom>
          <a:blipFill>
            <a:blip r:embed="rId7" cstate="print"/>
            <a:stretch>
              <a:fillRect/>
            </a:stretch>
          </a:blipFill>
        </p:spPr>
        <p:txBody>
          <a:bodyPr wrap="square" lIns="0" tIns="0" rIns="0" bIns="0" rtlCol="0">
            <a:spAutoFit/>
          </a:bodyPr>
          <a:lstStyle/>
          <a:p>
            <a:endParaRPr/>
          </a:p>
        </p:txBody>
      </p:sp>
      <p:sp>
        <p:nvSpPr>
          <p:cNvPr id="107" name="object 107"/>
          <p:cNvSpPr txBox="1"/>
          <p:nvPr/>
        </p:nvSpPr>
        <p:spPr>
          <a:xfrm>
            <a:off x="8434858" y="4332720"/>
            <a:ext cx="377190" cy="864235"/>
          </a:xfrm>
          <a:prstGeom prst="rect">
            <a:avLst/>
          </a:prstGeom>
        </p:spPr>
        <p:txBody>
          <a:bodyPr vert="vert" wrap="square" lIns="0" tIns="0" rIns="0" bIns="0" rtlCol="0">
            <a:spAutoFit/>
          </a:bodyPr>
          <a:lstStyle/>
          <a:p>
            <a:pPr marL="12700" marR="6350" indent="8890">
              <a:lnSpc>
                <a:spcPct val="100000"/>
              </a:lnSpc>
            </a:pPr>
            <a:r>
              <a:rPr sz="1200" b="1" dirty="0">
                <a:solidFill>
                  <a:srgbClr val="FFFFFF"/>
                </a:solidFill>
                <a:latin typeface="Arial"/>
                <a:cs typeface="Arial"/>
              </a:rPr>
              <a:t>Emer</a:t>
            </a:r>
            <a:r>
              <a:rPr sz="1200" b="1" spc="-5" dirty="0">
                <a:solidFill>
                  <a:srgbClr val="FFFFFF"/>
                </a:solidFill>
                <a:latin typeface="Arial"/>
                <a:cs typeface="Arial"/>
              </a:rPr>
              <a:t>g</a:t>
            </a:r>
            <a:r>
              <a:rPr sz="1200" b="1" dirty="0">
                <a:solidFill>
                  <a:srgbClr val="FFFFFF"/>
                </a:solidFill>
                <a:latin typeface="Arial"/>
                <a:cs typeface="Arial"/>
              </a:rPr>
              <a:t>e</a:t>
            </a:r>
            <a:r>
              <a:rPr sz="1200" b="1" spc="-5" dirty="0">
                <a:solidFill>
                  <a:srgbClr val="FFFFFF"/>
                </a:solidFill>
                <a:latin typeface="Arial"/>
                <a:cs typeface="Arial"/>
              </a:rPr>
              <a:t>n</a:t>
            </a:r>
            <a:r>
              <a:rPr sz="1200" b="1" dirty="0">
                <a:solidFill>
                  <a:srgbClr val="FFFFFF"/>
                </a:solidFill>
                <a:latin typeface="Arial"/>
                <a:cs typeface="Arial"/>
              </a:rPr>
              <a:t>cy </a:t>
            </a:r>
            <a:r>
              <a:rPr sz="1200" b="1" spc="-5" dirty="0">
                <a:solidFill>
                  <a:srgbClr val="FFFFFF"/>
                </a:solidFill>
                <a:latin typeface="Arial"/>
                <a:cs typeface="Arial"/>
              </a:rPr>
              <a:t>Not</a:t>
            </a:r>
            <a:r>
              <a:rPr sz="1200" b="1" dirty="0">
                <a:solidFill>
                  <a:srgbClr val="FFFFFF"/>
                </a:solidFill>
                <a:latin typeface="Arial"/>
                <a:cs typeface="Arial"/>
              </a:rPr>
              <a:t>i</a:t>
            </a:r>
            <a:r>
              <a:rPr sz="1200" b="1" spc="-5" dirty="0">
                <a:solidFill>
                  <a:srgbClr val="FFFFFF"/>
                </a:solidFill>
                <a:latin typeface="Arial"/>
                <a:cs typeface="Arial"/>
              </a:rPr>
              <a:t>f</a:t>
            </a:r>
            <a:r>
              <a:rPr sz="1200" b="1" dirty="0">
                <a:solidFill>
                  <a:srgbClr val="FFFFFF"/>
                </a:solidFill>
                <a:latin typeface="Arial"/>
                <a:cs typeface="Arial"/>
              </a:rPr>
              <a:t>ic</a:t>
            </a:r>
            <a:r>
              <a:rPr sz="1200" b="1" spc="5" dirty="0">
                <a:solidFill>
                  <a:srgbClr val="FFFFFF"/>
                </a:solidFill>
                <a:latin typeface="Arial"/>
                <a:cs typeface="Arial"/>
              </a:rPr>
              <a:t>a</a:t>
            </a:r>
            <a:r>
              <a:rPr sz="1200" b="1" spc="-5" dirty="0">
                <a:solidFill>
                  <a:srgbClr val="FFFFFF"/>
                </a:solidFill>
                <a:latin typeface="Arial"/>
                <a:cs typeface="Arial"/>
              </a:rPr>
              <a:t>t</a:t>
            </a:r>
            <a:r>
              <a:rPr sz="1200" b="1" dirty="0">
                <a:solidFill>
                  <a:srgbClr val="FFFFFF"/>
                </a:solidFill>
                <a:latin typeface="Arial"/>
                <a:cs typeface="Arial"/>
              </a:rPr>
              <a:t>i</a:t>
            </a:r>
            <a:r>
              <a:rPr sz="1200" b="1" spc="-5" dirty="0">
                <a:solidFill>
                  <a:srgbClr val="FFFFFF"/>
                </a:solidFill>
                <a:latin typeface="Arial"/>
                <a:cs typeface="Arial"/>
              </a:rPr>
              <a:t>o</a:t>
            </a:r>
            <a:r>
              <a:rPr sz="1200" b="1" dirty="0">
                <a:solidFill>
                  <a:srgbClr val="FFFFFF"/>
                </a:solidFill>
                <a:latin typeface="Arial"/>
                <a:cs typeface="Arial"/>
              </a:rPr>
              <a:t>n</a:t>
            </a:r>
            <a:endParaRPr sz="1200">
              <a:latin typeface="Arial"/>
              <a:cs typeface="Arial"/>
            </a:endParaRPr>
          </a:p>
        </p:txBody>
      </p:sp>
      <p:sp>
        <p:nvSpPr>
          <p:cNvPr id="108" name="object 108"/>
          <p:cNvSpPr/>
          <p:nvPr/>
        </p:nvSpPr>
        <p:spPr>
          <a:xfrm>
            <a:off x="8405558" y="5432121"/>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D2533C"/>
          </a:solidFill>
        </p:spPr>
        <p:txBody>
          <a:bodyPr wrap="square" lIns="0" tIns="0" rIns="0" bIns="0" rtlCol="0">
            <a:spAutoFit/>
          </a:bodyPr>
          <a:lstStyle/>
          <a:p>
            <a:endParaRPr/>
          </a:p>
        </p:txBody>
      </p:sp>
      <p:sp>
        <p:nvSpPr>
          <p:cNvPr id="109" name="object 109"/>
          <p:cNvSpPr/>
          <p:nvPr/>
        </p:nvSpPr>
        <p:spPr>
          <a:xfrm>
            <a:off x="8404859" y="5431535"/>
            <a:ext cx="463295" cy="1338071"/>
          </a:xfrm>
          <a:prstGeom prst="rect">
            <a:avLst/>
          </a:prstGeom>
          <a:blipFill>
            <a:blip r:embed="rId8" cstate="print"/>
            <a:stretch>
              <a:fillRect/>
            </a:stretch>
          </a:blipFill>
        </p:spPr>
        <p:txBody>
          <a:bodyPr wrap="square" lIns="0" tIns="0" rIns="0" bIns="0" rtlCol="0">
            <a:spAutoFit/>
          </a:bodyPr>
          <a:lstStyle/>
          <a:p>
            <a:endParaRPr/>
          </a:p>
        </p:txBody>
      </p:sp>
      <p:sp>
        <p:nvSpPr>
          <p:cNvPr id="110" name="object 110"/>
          <p:cNvSpPr/>
          <p:nvPr/>
        </p:nvSpPr>
        <p:spPr>
          <a:xfrm>
            <a:off x="1321676" y="288874"/>
            <a:ext cx="6934200" cy="6299187"/>
          </a:xfrm>
          <a:custGeom>
            <a:avLst/>
            <a:gdLst/>
            <a:ahLst/>
            <a:cxnLst/>
            <a:rect l="l" t="t" r="r" b="b"/>
            <a:pathLst>
              <a:path w="6934200" h="6299187">
                <a:moveTo>
                  <a:pt x="0" y="0"/>
                </a:moveTo>
                <a:lnTo>
                  <a:pt x="6934200" y="0"/>
                </a:lnTo>
                <a:lnTo>
                  <a:pt x="6934200" y="6299187"/>
                </a:lnTo>
                <a:lnTo>
                  <a:pt x="0" y="6299187"/>
                </a:lnTo>
                <a:lnTo>
                  <a:pt x="0" y="0"/>
                </a:lnTo>
                <a:close/>
              </a:path>
            </a:pathLst>
          </a:custGeom>
          <a:solidFill>
            <a:srgbClr val="FFFFFF"/>
          </a:solidFill>
        </p:spPr>
        <p:txBody>
          <a:bodyPr wrap="square" lIns="0" tIns="0" rIns="0" bIns="0" rtlCol="0">
            <a:spAutoFit/>
          </a:bodyPr>
          <a:lstStyle/>
          <a:p>
            <a:endParaRPr/>
          </a:p>
        </p:txBody>
      </p:sp>
      <p:sp>
        <p:nvSpPr>
          <p:cNvPr id="111" name="object 111"/>
          <p:cNvSpPr/>
          <p:nvPr/>
        </p:nvSpPr>
        <p:spPr>
          <a:xfrm>
            <a:off x="1321308" y="289559"/>
            <a:ext cx="6937246" cy="6301738"/>
          </a:xfrm>
          <a:prstGeom prst="rect">
            <a:avLst/>
          </a:prstGeom>
          <a:blipFill>
            <a:blip r:embed="rId9" cstate="print"/>
            <a:stretch>
              <a:fillRect/>
            </a:stretch>
          </a:blipFill>
        </p:spPr>
        <p:txBody>
          <a:bodyPr wrap="square" lIns="0" tIns="0" rIns="0" bIns="0" rtlCol="0">
            <a:spAutoFit/>
          </a:bodyPr>
          <a:lstStyle/>
          <a:p>
            <a:endParaRPr/>
          </a:p>
        </p:txBody>
      </p:sp>
      <p:sp>
        <p:nvSpPr>
          <p:cNvPr id="112" name="object 112"/>
          <p:cNvSpPr/>
          <p:nvPr/>
        </p:nvSpPr>
        <p:spPr>
          <a:xfrm>
            <a:off x="7722475" y="6080074"/>
            <a:ext cx="381000" cy="381000"/>
          </a:xfrm>
          <a:custGeom>
            <a:avLst/>
            <a:gdLst/>
            <a:ahLst/>
            <a:cxnLst/>
            <a:rect l="l" t="t" r="r" b="b"/>
            <a:pathLst>
              <a:path w="381000" h="381000">
                <a:moveTo>
                  <a:pt x="190500" y="0"/>
                </a:moveTo>
                <a:lnTo>
                  <a:pt x="0" y="0"/>
                </a:lnTo>
                <a:lnTo>
                  <a:pt x="190500" y="190500"/>
                </a:lnTo>
                <a:lnTo>
                  <a:pt x="0" y="381000"/>
                </a:lnTo>
                <a:lnTo>
                  <a:pt x="190500" y="381000"/>
                </a:lnTo>
                <a:lnTo>
                  <a:pt x="381000" y="190500"/>
                </a:lnTo>
                <a:lnTo>
                  <a:pt x="190500" y="0"/>
                </a:lnTo>
                <a:close/>
              </a:path>
            </a:pathLst>
          </a:custGeom>
          <a:solidFill>
            <a:srgbClr val="79463D"/>
          </a:solidFill>
        </p:spPr>
        <p:txBody>
          <a:bodyPr wrap="square" lIns="0" tIns="0" rIns="0" bIns="0" rtlCol="0">
            <a:spAutoFit/>
          </a:bodyPr>
          <a:lstStyle/>
          <a:p>
            <a:endParaRPr/>
          </a:p>
        </p:txBody>
      </p:sp>
      <p:sp>
        <p:nvSpPr>
          <p:cNvPr id="113" name="object 113"/>
          <p:cNvSpPr/>
          <p:nvPr/>
        </p:nvSpPr>
        <p:spPr>
          <a:xfrm>
            <a:off x="1474075" y="6080074"/>
            <a:ext cx="381000" cy="381000"/>
          </a:xfrm>
          <a:custGeom>
            <a:avLst/>
            <a:gdLst/>
            <a:ahLst/>
            <a:cxnLst/>
            <a:rect l="l" t="t" r="r" b="b"/>
            <a:pathLst>
              <a:path w="381000" h="381000">
                <a:moveTo>
                  <a:pt x="381000" y="0"/>
                </a:moveTo>
                <a:lnTo>
                  <a:pt x="190500" y="0"/>
                </a:lnTo>
                <a:lnTo>
                  <a:pt x="0" y="190500"/>
                </a:lnTo>
                <a:lnTo>
                  <a:pt x="190500" y="381000"/>
                </a:lnTo>
                <a:lnTo>
                  <a:pt x="381000" y="381000"/>
                </a:lnTo>
                <a:lnTo>
                  <a:pt x="190500" y="190500"/>
                </a:lnTo>
                <a:lnTo>
                  <a:pt x="381000" y="0"/>
                </a:lnTo>
                <a:close/>
              </a:path>
            </a:pathLst>
          </a:custGeom>
          <a:solidFill>
            <a:srgbClr val="79463D"/>
          </a:solidFill>
        </p:spPr>
        <p:txBody>
          <a:bodyPr wrap="square" lIns="0" tIns="0" rIns="0" bIns="0" rtlCol="0">
            <a:spAutoFit/>
          </a:bodyPr>
          <a:lstStyle/>
          <a:p>
            <a:endParaRPr/>
          </a:p>
        </p:txBody>
      </p:sp>
      <p:sp>
        <p:nvSpPr>
          <p:cNvPr id="114" name="object 114"/>
          <p:cNvSpPr/>
          <p:nvPr/>
        </p:nvSpPr>
        <p:spPr>
          <a:xfrm>
            <a:off x="1554480" y="448055"/>
            <a:ext cx="6476998" cy="1406650"/>
          </a:xfrm>
          <a:prstGeom prst="rect">
            <a:avLst/>
          </a:prstGeom>
          <a:blipFill>
            <a:blip r:embed="rId10" cstate="print"/>
            <a:stretch>
              <a:fillRect/>
            </a:stretch>
          </a:blipFill>
        </p:spPr>
        <p:txBody>
          <a:bodyPr wrap="square" lIns="0" tIns="0" rIns="0" bIns="0" rtlCol="0">
            <a:spAutoFit/>
          </a:bodyPr>
          <a:lstStyle/>
          <a:p>
            <a:endParaRPr/>
          </a:p>
        </p:txBody>
      </p:sp>
      <p:sp>
        <p:nvSpPr>
          <p:cNvPr id="115" name="object 115"/>
          <p:cNvSpPr/>
          <p:nvPr/>
        </p:nvSpPr>
        <p:spPr>
          <a:xfrm>
            <a:off x="1676400" y="1889874"/>
            <a:ext cx="6210300" cy="3293211"/>
          </a:xfrm>
          <a:custGeom>
            <a:avLst/>
            <a:gdLst/>
            <a:ahLst/>
            <a:cxnLst/>
            <a:rect l="l" t="t" r="r" b="b"/>
            <a:pathLst>
              <a:path w="6210300" h="3293211">
                <a:moveTo>
                  <a:pt x="0" y="0"/>
                </a:moveTo>
                <a:lnTo>
                  <a:pt x="6210300" y="0"/>
                </a:lnTo>
                <a:lnTo>
                  <a:pt x="6210300" y="3293211"/>
                </a:lnTo>
                <a:lnTo>
                  <a:pt x="0" y="3293211"/>
                </a:lnTo>
                <a:lnTo>
                  <a:pt x="0" y="0"/>
                </a:lnTo>
                <a:close/>
              </a:path>
            </a:pathLst>
          </a:custGeom>
          <a:solidFill>
            <a:srgbClr val="FFFFFF"/>
          </a:solidFill>
        </p:spPr>
        <p:txBody>
          <a:bodyPr wrap="square" lIns="0" tIns="0" rIns="0" bIns="0" rtlCol="0">
            <a:spAutoFit/>
          </a:bodyPr>
          <a:lstStyle/>
          <a:p>
            <a:endParaRPr/>
          </a:p>
        </p:txBody>
      </p:sp>
      <p:sp>
        <p:nvSpPr>
          <p:cNvPr id="116" name="object 116"/>
          <p:cNvSpPr/>
          <p:nvPr/>
        </p:nvSpPr>
        <p:spPr>
          <a:xfrm>
            <a:off x="1676400" y="1889874"/>
            <a:ext cx="6210300" cy="3293211"/>
          </a:xfrm>
          <a:custGeom>
            <a:avLst/>
            <a:gdLst/>
            <a:ahLst/>
            <a:cxnLst/>
            <a:rect l="l" t="t" r="r" b="b"/>
            <a:pathLst>
              <a:path w="6210300" h="3293211">
                <a:moveTo>
                  <a:pt x="0" y="0"/>
                </a:moveTo>
                <a:lnTo>
                  <a:pt x="6210300" y="0"/>
                </a:lnTo>
                <a:lnTo>
                  <a:pt x="6210300" y="3293211"/>
                </a:lnTo>
                <a:lnTo>
                  <a:pt x="0" y="3293211"/>
                </a:lnTo>
                <a:lnTo>
                  <a:pt x="0" y="0"/>
                </a:lnTo>
                <a:close/>
              </a:path>
            </a:pathLst>
          </a:custGeom>
          <a:ln w="26428">
            <a:solidFill>
              <a:srgbClr val="93A299"/>
            </a:solidFill>
          </a:ln>
        </p:spPr>
        <p:txBody>
          <a:bodyPr wrap="square" lIns="0" tIns="0" rIns="0" bIns="0" rtlCol="0">
            <a:spAutoFit/>
          </a:bodyPr>
          <a:lstStyle/>
          <a:p>
            <a:endParaRPr/>
          </a:p>
        </p:txBody>
      </p:sp>
      <p:sp>
        <p:nvSpPr>
          <p:cNvPr id="117" name="object 117"/>
          <p:cNvSpPr txBox="1"/>
          <p:nvPr/>
        </p:nvSpPr>
        <p:spPr>
          <a:xfrm>
            <a:off x="1755085" y="1930519"/>
            <a:ext cx="5915660" cy="3198311"/>
          </a:xfrm>
          <a:prstGeom prst="rect">
            <a:avLst/>
          </a:prstGeom>
        </p:spPr>
        <p:txBody>
          <a:bodyPr vert="horz" wrap="square" lIns="0" tIns="0" rIns="0" bIns="0" rtlCol="0">
            <a:spAutoFit/>
          </a:bodyPr>
          <a:lstStyle/>
          <a:p>
            <a:pPr marL="12700" marR="6350">
              <a:lnSpc>
                <a:spcPct val="100000"/>
              </a:lnSpc>
            </a:pPr>
            <a:r>
              <a:rPr sz="1600" spc="-15" dirty="0">
                <a:solidFill>
                  <a:srgbClr val="292934"/>
                </a:solidFill>
                <a:latin typeface="Arial"/>
                <a:cs typeface="Arial"/>
              </a:rPr>
              <a:t>Emer</a:t>
            </a:r>
            <a:r>
              <a:rPr sz="1600" spc="-10" dirty="0">
                <a:solidFill>
                  <a:srgbClr val="292934"/>
                </a:solidFill>
                <a:latin typeface="Arial"/>
                <a:cs typeface="Arial"/>
              </a:rPr>
              <a:t>gen</a:t>
            </a:r>
            <a:r>
              <a:rPr sz="1600" spc="-5" dirty="0">
                <a:solidFill>
                  <a:srgbClr val="292934"/>
                </a:solidFill>
                <a:latin typeface="Arial"/>
                <a:cs typeface="Arial"/>
              </a:rPr>
              <a:t>c</a:t>
            </a:r>
            <a:r>
              <a:rPr sz="1600" spc="-10" dirty="0">
                <a:solidFill>
                  <a:srgbClr val="292934"/>
                </a:solidFill>
                <a:latin typeface="Arial"/>
                <a:cs typeface="Arial"/>
              </a:rPr>
              <a:t>y</a:t>
            </a:r>
            <a:r>
              <a:rPr sz="1600" spc="5" dirty="0">
                <a:solidFill>
                  <a:srgbClr val="292934"/>
                </a:solidFill>
                <a:latin typeface="Arial"/>
                <a:cs typeface="Arial"/>
              </a:rPr>
              <a:t> </a:t>
            </a:r>
            <a:r>
              <a:rPr sz="1600" spc="-15" dirty="0">
                <a:solidFill>
                  <a:srgbClr val="292934"/>
                </a:solidFill>
                <a:latin typeface="Arial"/>
                <a:cs typeface="Arial"/>
              </a:rPr>
              <a:t>me</a:t>
            </a:r>
            <a:r>
              <a:rPr sz="1600" spc="-5" dirty="0">
                <a:solidFill>
                  <a:srgbClr val="292934"/>
                </a:solidFill>
                <a:latin typeface="Arial"/>
                <a:cs typeface="Arial"/>
              </a:rPr>
              <a:t>ss</a:t>
            </a:r>
            <a:r>
              <a:rPr sz="1600" spc="-10" dirty="0">
                <a:solidFill>
                  <a:srgbClr val="292934"/>
                </a:solidFill>
                <a:latin typeface="Arial"/>
                <a:cs typeface="Arial"/>
              </a:rPr>
              <a:t>ages</a:t>
            </a:r>
            <a:r>
              <a:rPr sz="1600" spc="5" dirty="0">
                <a:solidFill>
                  <a:srgbClr val="292934"/>
                </a:solidFill>
                <a:latin typeface="Arial"/>
                <a:cs typeface="Arial"/>
              </a:rPr>
              <a:t> </a:t>
            </a:r>
            <a:r>
              <a:rPr sz="1600" spc="-10" dirty="0">
                <a:solidFill>
                  <a:srgbClr val="292934"/>
                </a:solidFill>
                <a:latin typeface="Arial"/>
                <a:cs typeface="Arial"/>
              </a:rPr>
              <a:t>to</a:t>
            </a:r>
            <a:r>
              <a:rPr sz="1600" spc="10" dirty="0">
                <a:solidFill>
                  <a:srgbClr val="292934"/>
                </a:solidFill>
                <a:latin typeface="Arial"/>
                <a:cs typeface="Arial"/>
              </a:rPr>
              <a:t> </a:t>
            </a:r>
            <a:r>
              <a:rPr sz="1600" spc="-15" dirty="0">
                <a:solidFill>
                  <a:srgbClr val="292934"/>
                </a:solidFill>
                <a:latin typeface="Arial"/>
                <a:cs typeface="Arial"/>
              </a:rPr>
              <a:t>UC</a:t>
            </a:r>
            <a:r>
              <a:rPr sz="1600" spc="-25" dirty="0">
                <a:solidFill>
                  <a:srgbClr val="292934"/>
                </a:solidFill>
                <a:latin typeface="Arial"/>
                <a:cs typeface="Arial"/>
              </a:rPr>
              <a:t>O</a:t>
            </a:r>
            <a:r>
              <a:rPr sz="1600" spc="-15" dirty="0">
                <a:solidFill>
                  <a:srgbClr val="292934"/>
                </a:solidFill>
                <a:latin typeface="Arial"/>
                <a:cs typeface="Arial"/>
              </a:rPr>
              <a:t>P</a:t>
            </a:r>
            <a:r>
              <a:rPr sz="1600" spc="-10" dirty="0">
                <a:solidFill>
                  <a:srgbClr val="292934"/>
                </a:solidFill>
                <a:latin typeface="Arial"/>
                <a:cs typeface="Arial"/>
              </a:rPr>
              <a:t> </a:t>
            </a:r>
            <a:r>
              <a:rPr sz="1600" spc="-5" dirty="0">
                <a:solidFill>
                  <a:srgbClr val="292934"/>
                </a:solidFill>
                <a:latin typeface="Arial"/>
                <a:cs typeface="Arial"/>
              </a:rPr>
              <a:t>s</a:t>
            </a:r>
            <a:r>
              <a:rPr sz="1600" spc="-10" dirty="0">
                <a:solidFill>
                  <a:srgbClr val="292934"/>
                </a:solidFill>
                <a:latin typeface="Arial"/>
                <a:cs typeface="Arial"/>
              </a:rPr>
              <a:t>ta</a:t>
            </a:r>
            <a:r>
              <a:rPr sz="1600" spc="-30" dirty="0">
                <a:solidFill>
                  <a:srgbClr val="292934"/>
                </a:solidFill>
                <a:latin typeface="Arial"/>
                <a:cs typeface="Arial"/>
              </a:rPr>
              <a:t>f</a:t>
            </a:r>
            <a:r>
              <a:rPr sz="1600" spc="-5" dirty="0">
                <a:solidFill>
                  <a:srgbClr val="292934"/>
                </a:solidFill>
                <a:latin typeface="Arial"/>
                <a:cs typeface="Arial"/>
              </a:rPr>
              <a:t>f</a:t>
            </a:r>
            <a:r>
              <a:rPr sz="1600" spc="10" dirty="0">
                <a:solidFill>
                  <a:srgbClr val="292934"/>
                </a:solidFill>
                <a:latin typeface="Arial"/>
                <a:cs typeface="Arial"/>
              </a:rPr>
              <a:t> </a:t>
            </a:r>
            <a:r>
              <a:rPr sz="1600" spc="-10" dirty="0">
                <a:solidFill>
                  <a:srgbClr val="292934"/>
                </a:solidFill>
                <a:latin typeface="Arial"/>
                <a:cs typeface="Arial"/>
              </a:rPr>
              <a:t>a</a:t>
            </a:r>
            <a:r>
              <a:rPr sz="1600" spc="-15" dirty="0">
                <a:solidFill>
                  <a:srgbClr val="292934"/>
                </a:solidFill>
                <a:latin typeface="Arial"/>
                <a:cs typeface="Arial"/>
              </a:rPr>
              <a:t>r</a:t>
            </a:r>
            <a:r>
              <a:rPr sz="1600" spc="-10" dirty="0">
                <a:solidFill>
                  <a:srgbClr val="292934"/>
                </a:solidFill>
                <a:latin typeface="Arial"/>
                <a:cs typeface="Arial"/>
              </a:rPr>
              <a:t>e</a:t>
            </a:r>
            <a:r>
              <a:rPr sz="1600" spc="10" dirty="0">
                <a:solidFill>
                  <a:srgbClr val="292934"/>
                </a:solidFill>
                <a:latin typeface="Arial"/>
                <a:cs typeface="Arial"/>
              </a:rPr>
              <a:t> </a:t>
            </a:r>
            <a:r>
              <a:rPr sz="1600" spc="-10" dirty="0">
                <a:solidFill>
                  <a:srgbClr val="292934"/>
                </a:solidFill>
                <a:latin typeface="Arial"/>
                <a:cs typeface="Arial"/>
              </a:rPr>
              <a:t>d</a:t>
            </a:r>
            <a:r>
              <a:rPr sz="1600" dirty="0">
                <a:solidFill>
                  <a:srgbClr val="292934"/>
                </a:solidFill>
                <a:latin typeface="Arial"/>
                <a:cs typeface="Arial"/>
              </a:rPr>
              <a:t>i</a:t>
            </a:r>
            <a:r>
              <a:rPr sz="1600" spc="-5" dirty="0">
                <a:solidFill>
                  <a:srgbClr val="292934"/>
                </a:solidFill>
                <a:latin typeface="Arial"/>
                <a:cs typeface="Arial"/>
              </a:rPr>
              <a:t>ss</a:t>
            </a:r>
            <a:r>
              <a:rPr sz="1600" spc="-15" dirty="0">
                <a:solidFill>
                  <a:srgbClr val="292934"/>
                </a:solidFill>
                <a:latin typeface="Arial"/>
                <a:cs typeface="Arial"/>
              </a:rPr>
              <a:t>em</a:t>
            </a:r>
            <a:r>
              <a:rPr sz="1600" dirty="0">
                <a:solidFill>
                  <a:srgbClr val="292934"/>
                </a:solidFill>
                <a:latin typeface="Arial"/>
                <a:cs typeface="Arial"/>
              </a:rPr>
              <a:t>i</a:t>
            </a:r>
            <a:r>
              <a:rPr sz="1600" spc="-10" dirty="0">
                <a:solidFill>
                  <a:srgbClr val="292934"/>
                </a:solidFill>
                <a:latin typeface="Arial"/>
                <a:cs typeface="Arial"/>
              </a:rPr>
              <a:t>nated</a:t>
            </a:r>
            <a:r>
              <a:rPr sz="1600" spc="-15" dirty="0">
                <a:solidFill>
                  <a:srgbClr val="292934"/>
                </a:solidFill>
                <a:latin typeface="Arial"/>
                <a:cs typeface="Arial"/>
              </a:rPr>
              <a:t> </a:t>
            </a:r>
            <a:r>
              <a:rPr sz="1600" dirty="0">
                <a:solidFill>
                  <a:srgbClr val="292934"/>
                </a:solidFill>
                <a:latin typeface="Arial"/>
                <a:cs typeface="Arial"/>
              </a:rPr>
              <a:t>i</a:t>
            </a:r>
            <a:r>
              <a:rPr sz="1600" spc="-10" dirty="0">
                <a:solidFill>
                  <a:srgbClr val="292934"/>
                </a:solidFill>
                <a:latin typeface="Arial"/>
                <a:cs typeface="Arial"/>
              </a:rPr>
              <a:t>n</a:t>
            </a:r>
            <a:r>
              <a:rPr sz="1600" spc="-5" dirty="0">
                <a:solidFill>
                  <a:srgbClr val="292934"/>
                </a:solidFill>
                <a:latin typeface="Arial"/>
                <a:cs typeface="Arial"/>
              </a:rPr>
              <a:t> </a:t>
            </a:r>
            <a:r>
              <a:rPr sz="1600" spc="-10" dirty="0">
                <a:solidFill>
                  <a:srgbClr val="292934"/>
                </a:solidFill>
                <a:latin typeface="Arial"/>
                <a:cs typeface="Arial"/>
              </a:rPr>
              <a:t>o</a:t>
            </a:r>
            <a:r>
              <a:rPr sz="1600" spc="-15" dirty="0">
                <a:solidFill>
                  <a:srgbClr val="292934"/>
                </a:solidFill>
                <a:latin typeface="Arial"/>
                <a:cs typeface="Arial"/>
              </a:rPr>
              <a:t>r</a:t>
            </a:r>
            <a:r>
              <a:rPr sz="1600" spc="-10" dirty="0">
                <a:solidFill>
                  <a:srgbClr val="292934"/>
                </a:solidFill>
                <a:latin typeface="Arial"/>
                <a:cs typeface="Arial"/>
              </a:rPr>
              <a:t>der</a:t>
            </a:r>
            <a:r>
              <a:rPr sz="1600" spc="15" dirty="0">
                <a:solidFill>
                  <a:srgbClr val="292934"/>
                </a:solidFill>
                <a:latin typeface="Arial"/>
                <a:cs typeface="Arial"/>
              </a:rPr>
              <a:t> </a:t>
            </a:r>
            <a:r>
              <a:rPr sz="1600" spc="-10" dirty="0">
                <a:solidFill>
                  <a:srgbClr val="292934"/>
                </a:solidFill>
                <a:latin typeface="Arial"/>
                <a:cs typeface="Arial"/>
              </a:rPr>
              <a:t>of p</a:t>
            </a:r>
            <a:r>
              <a:rPr sz="1600" spc="-15" dirty="0">
                <a:solidFill>
                  <a:srgbClr val="292934"/>
                </a:solidFill>
                <a:latin typeface="Arial"/>
                <a:cs typeface="Arial"/>
              </a:rPr>
              <a:t>r</a:t>
            </a:r>
            <a:r>
              <a:rPr sz="1600" dirty="0">
                <a:solidFill>
                  <a:srgbClr val="292934"/>
                </a:solidFill>
                <a:latin typeface="Arial"/>
                <a:cs typeface="Arial"/>
              </a:rPr>
              <a:t>i</a:t>
            </a:r>
            <a:r>
              <a:rPr sz="1600" spc="-10" dirty="0">
                <a:solidFill>
                  <a:srgbClr val="292934"/>
                </a:solidFill>
                <a:latin typeface="Arial"/>
                <a:cs typeface="Arial"/>
              </a:rPr>
              <a:t>o</a:t>
            </a:r>
            <a:r>
              <a:rPr sz="1600" spc="-15" dirty="0">
                <a:solidFill>
                  <a:srgbClr val="292934"/>
                </a:solidFill>
                <a:latin typeface="Arial"/>
                <a:cs typeface="Arial"/>
              </a:rPr>
              <a:t>r</a:t>
            </a:r>
            <a:r>
              <a:rPr sz="1600" dirty="0">
                <a:solidFill>
                  <a:srgbClr val="292934"/>
                </a:solidFill>
                <a:latin typeface="Arial"/>
                <a:cs typeface="Arial"/>
              </a:rPr>
              <a:t>i</a:t>
            </a:r>
            <a:r>
              <a:rPr sz="1600" spc="-10" dirty="0">
                <a:solidFill>
                  <a:srgbClr val="292934"/>
                </a:solidFill>
                <a:latin typeface="Arial"/>
                <a:cs typeface="Arial"/>
              </a:rPr>
              <a:t>ty</a:t>
            </a:r>
            <a:r>
              <a:rPr sz="1600" spc="5" dirty="0">
                <a:solidFill>
                  <a:srgbClr val="292934"/>
                </a:solidFill>
                <a:latin typeface="Arial"/>
                <a:cs typeface="Arial"/>
              </a:rPr>
              <a:t> </a:t>
            </a:r>
            <a:r>
              <a:rPr sz="1600" spc="-10" dirty="0">
                <a:solidFill>
                  <a:srgbClr val="292934"/>
                </a:solidFill>
                <a:latin typeface="Arial"/>
                <a:cs typeface="Arial"/>
              </a:rPr>
              <a:t>the</a:t>
            </a:r>
            <a:r>
              <a:rPr sz="1600" spc="10" dirty="0">
                <a:solidFill>
                  <a:srgbClr val="292934"/>
                </a:solidFill>
                <a:latin typeface="Arial"/>
                <a:cs typeface="Arial"/>
              </a:rPr>
              <a:t> </a:t>
            </a:r>
            <a:r>
              <a:rPr sz="1600" spc="-10" dirty="0">
                <a:solidFill>
                  <a:srgbClr val="292934"/>
                </a:solidFill>
                <a:latin typeface="Arial"/>
                <a:cs typeface="Arial"/>
              </a:rPr>
              <a:t>fo</a:t>
            </a:r>
            <a:r>
              <a:rPr sz="1600" dirty="0">
                <a:solidFill>
                  <a:srgbClr val="292934"/>
                </a:solidFill>
                <a:latin typeface="Arial"/>
                <a:cs typeface="Arial"/>
              </a:rPr>
              <a:t>ll</a:t>
            </a:r>
            <a:r>
              <a:rPr sz="1600" spc="-10" dirty="0">
                <a:solidFill>
                  <a:srgbClr val="292934"/>
                </a:solidFill>
                <a:latin typeface="Arial"/>
                <a:cs typeface="Arial"/>
              </a:rPr>
              <a:t>o</a:t>
            </a:r>
            <a:r>
              <a:rPr sz="1600" spc="-30" dirty="0">
                <a:solidFill>
                  <a:srgbClr val="292934"/>
                </a:solidFill>
                <a:latin typeface="Arial"/>
                <a:cs typeface="Arial"/>
              </a:rPr>
              <a:t>w</a:t>
            </a:r>
            <a:r>
              <a:rPr sz="1600" dirty="0">
                <a:solidFill>
                  <a:srgbClr val="292934"/>
                </a:solidFill>
                <a:latin typeface="Arial"/>
                <a:cs typeface="Arial"/>
              </a:rPr>
              <a:t>i</a:t>
            </a:r>
            <a:r>
              <a:rPr sz="1600" spc="-10" dirty="0">
                <a:solidFill>
                  <a:srgbClr val="292934"/>
                </a:solidFill>
                <a:latin typeface="Arial"/>
                <a:cs typeface="Arial"/>
              </a:rPr>
              <a:t>ng</a:t>
            </a:r>
            <a:r>
              <a:rPr sz="1600" spc="-5" dirty="0">
                <a:solidFill>
                  <a:srgbClr val="292934"/>
                </a:solidFill>
                <a:latin typeface="Arial"/>
                <a:cs typeface="Arial"/>
              </a:rPr>
              <a:t> </a:t>
            </a:r>
            <a:r>
              <a:rPr sz="1600" spc="-30" dirty="0">
                <a:solidFill>
                  <a:srgbClr val="292934"/>
                </a:solidFill>
                <a:latin typeface="Arial"/>
                <a:cs typeface="Arial"/>
              </a:rPr>
              <a:t>w</a:t>
            </a:r>
            <a:r>
              <a:rPr sz="1600" spc="-10" dirty="0">
                <a:solidFill>
                  <a:srgbClr val="292934"/>
                </a:solidFill>
                <a:latin typeface="Arial"/>
                <a:cs typeface="Arial"/>
              </a:rPr>
              <a:t>a</a:t>
            </a:r>
            <a:r>
              <a:rPr sz="1600" spc="-30" dirty="0">
                <a:solidFill>
                  <a:srgbClr val="292934"/>
                </a:solidFill>
                <a:latin typeface="Arial"/>
                <a:cs typeface="Arial"/>
              </a:rPr>
              <a:t>y</a:t>
            </a:r>
            <a:r>
              <a:rPr sz="1600" spc="-5" dirty="0">
                <a:solidFill>
                  <a:srgbClr val="292934"/>
                </a:solidFill>
                <a:latin typeface="Arial"/>
                <a:cs typeface="Arial"/>
              </a:rPr>
              <a:t>s:</a:t>
            </a:r>
            <a:endParaRPr sz="1600" dirty="0">
              <a:latin typeface="Arial"/>
              <a:cs typeface="Arial"/>
            </a:endParaRPr>
          </a:p>
          <a:p>
            <a:pPr>
              <a:lnSpc>
                <a:spcPts val="900"/>
              </a:lnSpc>
              <a:spcBef>
                <a:spcPts val="19"/>
              </a:spcBef>
            </a:pPr>
            <a:endParaRPr sz="900" dirty="0"/>
          </a:p>
          <a:p>
            <a:pPr>
              <a:lnSpc>
                <a:spcPts val="1000"/>
              </a:lnSpc>
            </a:pPr>
            <a:endParaRPr sz="1000" dirty="0"/>
          </a:p>
          <a:p>
            <a:pPr marL="12700">
              <a:lnSpc>
                <a:spcPct val="100000"/>
              </a:lnSpc>
            </a:pPr>
            <a:r>
              <a:rPr sz="1600" spc="-15" dirty="0">
                <a:solidFill>
                  <a:srgbClr val="292934"/>
                </a:solidFill>
                <a:latin typeface="Arial"/>
                <a:cs typeface="Arial"/>
              </a:rPr>
              <a:t>F</a:t>
            </a:r>
            <a:r>
              <a:rPr sz="1600" spc="-10" dirty="0">
                <a:solidFill>
                  <a:srgbClr val="292934"/>
                </a:solidFill>
                <a:latin typeface="Arial"/>
                <a:cs typeface="Arial"/>
              </a:rPr>
              <a:t>or</a:t>
            </a:r>
            <a:r>
              <a:rPr sz="1600" spc="5" dirty="0">
                <a:solidFill>
                  <a:srgbClr val="292934"/>
                </a:solidFill>
                <a:latin typeface="Arial"/>
                <a:cs typeface="Arial"/>
              </a:rPr>
              <a:t> </a:t>
            </a:r>
            <a:r>
              <a:rPr sz="1600" spc="-15" dirty="0">
                <a:solidFill>
                  <a:srgbClr val="292934"/>
                </a:solidFill>
                <a:latin typeface="Arial"/>
                <a:cs typeface="Arial"/>
              </a:rPr>
              <a:t>emer</a:t>
            </a:r>
            <a:r>
              <a:rPr sz="1600" spc="-10" dirty="0">
                <a:solidFill>
                  <a:srgbClr val="292934"/>
                </a:solidFill>
                <a:latin typeface="Arial"/>
                <a:cs typeface="Arial"/>
              </a:rPr>
              <a:t>gen</a:t>
            </a:r>
            <a:r>
              <a:rPr sz="1600" spc="-5" dirty="0">
                <a:solidFill>
                  <a:srgbClr val="292934"/>
                </a:solidFill>
                <a:latin typeface="Arial"/>
                <a:cs typeface="Arial"/>
              </a:rPr>
              <a:t>c</a:t>
            </a:r>
            <a:r>
              <a:rPr sz="1600" spc="-10" dirty="0">
                <a:solidFill>
                  <a:srgbClr val="292934"/>
                </a:solidFill>
                <a:latin typeface="Arial"/>
                <a:cs typeface="Arial"/>
              </a:rPr>
              <a:t>y</a:t>
            </a:r>
            <a:r>
              <a:rPr sz="1600" spc="15" dirty="0">
                <a:solidFill>
                  <a:srgbClr val="292934"/>
                </a:solidFill>
                <a:latin typeface="Arial"/>
                <a:cs typeface="Arial"/>
              </a:rPr>
              <a:t> </a:t>
            </a:r>
            <a:r>
              <a:rPr sz="1600" spc="-10" dirty="0">
                <a:solidFill>
                  <a:srgbClr val="292934"/>
                </a:solidFill>
                <a:latin typeface="Arial"/>
                <a:cs typeface="Arial"/>
              </a:rPr>
              <a:t>not</a:t>
            </a:r>
            <a:r>
              <a:rPr sz="1600" dirty="0">
                <a:solidFill>
                  <a:srgbClr val="292934"/>
                </a:solidFill>
                <a:latin typeface="Arial"/>
                <a:cs typeface="Arial"/>
              </a:rPr>
              <a:t>i</a:t>
            </a:r>
            <a:r>
              <a:rPr sz="1600" spc="-5" dirty="0">
                <a:solidFill>
                  <a:srgbClr val="292934"/>
                </a:solidFill>
                <a:latin typeface="Arial"/>
                <a:cs typeface="Arial"/>
              </a:rPr>
              <a:t>f</a:t>
            </a:r>
            <a:r>
              <a:rPr sz="1600" dirty="0">
                <a:solidFill>
                  <a:srgbClr val="292934"/>
                </a:solidFill>
                <a:latin typeface="Arial"/>
                <a:cs typeface="Arial"/>
              </a:rPr>
              <a:t>i</a:t>
            </a:r>
            <a:r>
              <a:rPr sz="1600" spc="-5" dirty="0">
                <a:solidFill>
                  <a:srgbClr val="292934"/>
                </a:solidFill>
                <a:latin typeface="Arial"/>
                <a:cs typeface="Arial"/>
              </a:rPr>
              <a:t>c</a:t>
            </a:r>
            <a:r>
              <a:rPr sz="1600" spc="-10" dirty="0">
                <a:solidFill>
                  <a:srgbClr val="292934"/>
                </a:solidFill>
                <a:latin typeface="Arial"/>
                <a:cs typeface="Arial"/>
              </a:rPr>
              <a:t>at</a:t>
            </a:r>
            <a:r>
              <a:rPr sz="1600" dirty="0">
                <a:solidFill>
                  <a:srgbClr val="292934"/>
                </a:solidFill>
                <a:latin typeface="Arial"/>
                <a:cs typeface="Arial"/>
              </a:rPr>
              <a:t>i</a:t>
            </a:r>
            <a:r>
              <a:rPr sz="1600" spc="-10" dirty="0">
                <a:solidFill>
                  <a:srgbClr val="292934"/>
                </a:solidFill>
                <a:latin typeface="Arial"/>
                <a:cs typeface="Arial"/>
              </a:rPr>
              <a:t>on</a:t>
            </a:r>
            <a:r>
              <a:rPr sz="1600" spc="-5" dirty="0">
                <a:solidFill>
                  <a:srgbClr val="292934"/>
                </a:solidFill>
                <a:latin typeface="Arial"/>
                <a:cs typeface="Arial"/>
              </a:rPr>
              <a:t>s, </a:t>
            </a:r>
            <a:r>
              <a:rPr sz="1600" spc="-30" dirty="0">
                <a:solidFill>
                  <a:srgbClr val="292934"/>
                </a:solidFill>
                <a:latin typeface="Arial"/>
                <a:cs typeface="Arial"/>
              </a:rPr>
              <a:t>w</a:t>
            </a:r>
            <a:r>
              <a:rPr sz="1600" spc="-10" dirty="0">
                <a:solidFill>
                  <a:srgbClr val="292934"/>
                </a:solidFill>
                <a:latin typeface="Arial"/>
                <a:cs typeface="Arial"/>
              </a:rPr>
              <a:t>e</a:t>
            </a:r>
            <a:r>
              <a:rPr sz="1600" spc="10" dirty="0">
                <a:solidFill>
                  <a:srgbClr val="292934"/>
                </a:solidFill>
                <a:latin typeface="Arial"/>
                <a:cs typeface="Arial"/>
              </a:rPr>
              <a:t> </a:t>
            </a:r>
            <a:r>
              <a:rPr sz="1600" spc="-15" dirty="0">
                <a:solidFill>
                  <a:srgbClr val="292934"/>
                </a:solidFill>
                <a:latin typeface="Arial"/>
                <a:cs typeface="Arial"/>
              </a:rPr>
              <a:t>r</a:t>
            </a:r>
            <a:r>
              <a:rPr sz="1600" spc="-10" dirty="0">
                <a:solidFill>
                  <a:srgbClr val="292934"/>
                </a:solidFill>
                <a:latin typeface="Arial"/>
                <a:cs typeface="Arial"/>
              </a:rPr>
              <a:t>e</a:t>
            </a:r>
            <a:r>
              <a:rPr sz="1600" dirty="0">
                <a:solidFill>
                  <a:srgbClr val="292934"/>
                </a:solidFill>
                <a:latin typeface="Arial"/>
                <a:cs typeface="Arial"/>
              </a:rPr>
              <a:t>l</a:t>
            </a:r>
            <a:r>
              <a:rPr sz="1600" spc="-10" dirty="0">
                <a:solidFill>
                  <a:srgbClr val="292934"/>
                </a:solidFill>
                <a:latin typeface="Arial"/>
                <a:cs typeface="Arial"/>
              </a:rPr>
              <a:t>y</a:t>
            </a:r>
            <a:r>
              <a:rPr sz="1600" spc="5" dirty="0">
                <a:solidFill>
                  <a:srgbClr val="292934"/>
                </a:solidFill>
                <a:latin typeface="Arial"/>
                <a:cs typeface="Arial"/>
              </a:rPr>
              <a:t> </a:t>
            </a:r>
            <a:r>
              <a:rPr sz="1600" spc="-10" dirty="0">
                <a:solidFill>
                  <a:srgbClr val="292934"/>
                </a:solidFill>
                <a:latin typeface="Arial"/>
                <a:cs typeface="Arial"/>
              </a:rPr>
              <a:t>on:</a:t>
            </a:r>
            <a:endParaRPr sz="1600" dirty="0">
              <a:latin typeface="Arial"/>
              <a:cs typeface="Arial"/>
            </a:endParaRPr>
          </a:p>
          <a:p>
            <a:pPr marL="12700">
              <a:lnSpc>
                <a:spcPct val="100000"/>
              </a:lnSpc>
              <a:tabLst>
                <a:tab pos="355600" algn="l"/>
              </a:tabLst>
            </a:pPr>
            <a:r>
              <a:rPr sz="1600" spc="-10" dirty="0">
                <a:solidFill>
                  <a:srgbClr val="292934"/>
                </a:solidFill>
                <a:latin typeface="Arial"/>
                <a:cs typeface="Arial"/>
              </a:rPr>
              <a:t>1.	</a:t>
            </a:r>
            <a:r>
              <a:rPr sz="1600" spc="-15" dirty="0">
                <a:solidFill>
                  <a:srgbClr val="292934"/>
                </a:solidFill>
                <a:latin typeface="Arial"/>
                <a:cs typeface="Arial"/>
              </a:rPr>
              <a:t>Br</a:t>
            </a:r>
            <a:r>
              <a:rPr sz="1600" spc="-10" dirty="0">
                <a:solidFill>
                  <a:srgbClr val="292934"/>
                </a:solidFill>
                <a:latin typeface="Arial"/>
                <a:cs typeface="Arial"/>
              </a:rPr>
              <a:t>oad</a:t>
            </a:r>
            <a:r>
              <a:rPr sz="1600" spc="-5" dirty="0">
                <a:solidFill>
                  <a:srgbClr val="292934"/>
                </a:solidFill>
                <a:latin typeface="Arial"/>
                <a:cs typeface="Arial"/>
              </a:rPr>
              <a:t>c</a:t>
            </a:r>
            <a:r>
              <a:rPr sz="1600" spc="-10" dirty="0">
                <a:solidFill>
                  <a:srgbClr val="292934"/>
                </a:solidFill>
                <a:latin typeface="Arial"/>
                <a:cs typeface="Arial"/>
              </a:rPr>
              <a:t>a</a:t>
            </a:r>
            <a:r>
              <a:rPr sz="1600" spc="-5" dirty="0">
                <a:solidFill>
                  <a:srgbClr val="292934"/>
                </a:solidFill>
                <a:latin typeface="Arial"/>
                <a:cs typeface="Arial"/>
              </a:rPr>
              <a:t>st </a:t>
            </a:r>
            <a:r>
              <a:rPr sz="1600" spc="-15" dirty="0">
                <a:solidFill>
                  <a:srgbClr val="292934"/>
                </a:solidFill>
                <a:latin typeface="Arial"/>
                <a:cs typeface="Arial"/>
              </a:rPr>
              <a:t>ema</a:t>
            </a:r>
            <a:r>
              <a:rPr sz="1600" dirty="0">
                <a:solidFill>
                  <a:srgbClr val="292934"/>
                </a:solidFill>
                <a:latin typeface="Arial"/>
                <a:cs typeface="Arial"/>
              </a:rPr>
              <a:t>i</a:t>
            </a:r>
            <a:r>
              <a:rPr sz="1600" spc="-5" dirty="0">
                <a:solidFill>
                  <a:srgbClr val="292934"/>
                </a:solidFill>
                <a:latin typeface="Arial"/>
                <a:cs typeface="Arial"/>
              </a:rPr>
              <a:t>l</a:t>
            </a:r>
            <a:r>
              <a:rPr sz="1600" dirty="0">
                <a:solidFill>
                  <a:srgbClr val="292934"/>
                </a:solidFill>
                <a:latin typeface="Arial"/>
                <a:cs typeface="Arial"/>
              </a:rPr>
              <a:t> </a:t>
            </a:r>
            <a:r>
              <a:rPr sz="1600" spc="-15" dirty="0">
                <a:solidFill>
                  <a:srgbClr val="292934"/>
                </a:solidFill>
                <a:latin typeface="Arial"/>
                <a:cs typeface="Arial"/>
              </a:rPr>
              <a:t>me</a:t>
            </a:r>
            <a:r>
              <a:rPr sz="1600" spc="-5" dirty="0">
                <a:solidFill>
                  <a:srgbClr val="292934"/>
                </a:solidFill>
                <a:latin typeface="Arial"/>
                <a:cs typeface="Arial"/>
              </a:rPr>
              <a:t>ss</a:t>
            </a:r>
            <a:r>
              <a:rPr sz="1600" spc="-10" dirty="0">
                <a:solidFill>
                  <a:srgbClr val="292934"/>
                </a:solidFill>
                <a:latin typeface="Arial"/>
                <a:cs typeface="Arial"/>
              </a:rPr>
              <a:t>ages</a:t>
            </a:r>
            <a:r>
              <a:rPr sz="1600" spc="5" dirty="0">
                <a:solidFill>
                  <a:srgbClr val="292934"/>
                </a:solidFill>
                <a:latin typeface="Arial"/>
                <a:cs typeface="Arial"/>
              </a:rPr>
              <a:t> </a:t>
            </a:r>
            <a:r>
              <a:rPr sz="1600" spc="-10" dirty="0">
                <a:solidFill>
                  <a:srgbClr val="292934"/>
                </a:solidFill>
                <a:latin typeface="Arial"/>
                <a:cs typeface="Arial"/>
              </a:rPr>
              <a:t>to</a:t>
            </a:r>
            <a:r>
              <a:rPr sz="1600" spc="-5" dirty="0">
                <a:solidFill>
                  <a:srgbClr val="292934"/>
                </a:solidFill>
                <a:latin typeface="Arial"/>
                <a:cs typeface="Arial"/>
              </a:rPr>
              <a:t> </a:t>
            </a:r>
            <a:r>
              <a:rPr sz="1600" spc="-10" dirty="0">
                <a:solidFill>
                  <a:srgbClr val="292934"/>
                </a:solidFill>
                <a:latin typeface="Arial"/>
                <a:cs typeface="Arial"/>
              </a:rPr>
              <a:t>u</a:t>
            </a:r>
            <a:r>
              <a:rPr sz="1600" spc="-5" dirty="0">
                <a:solidFill>
                  <a:srgbClr val="292934"/>
                </a:solidFill>
                <a:latin typeface="Arial"/>
                <a:cs typeface="Arial"/>
              </a:rPr>
              <a:t>c</a:t>
            </a:r>
            <a:r>
              <a:rPr sz="1600" spc="-10" dirty="0">
                <a:solidFill>
                  <a:srgbClr val="292934"/>
                </a:solidFill>
                <a:latin typeface="Arial"/>
                <a:cs typeface="Arial"/>
              </a:rPr>
              <a:t>op.edu</a:t>
            </a:r>
            <a:r>
              <a:rPr sz="1600" spc="10" dirty="0">
                <a:solidFill>
                  <a:srgbClr val="292934"/>
                </a:solidFill>
                <a:latin typeface="Arial"/>
                <a:cs typeface="Arial"/>
              </a:rPr>
              <a:t> </a:t>
            </a:r>
            <a:r>
              <a:rPr sz="1600" spc="-15" dirty="0">
                <a:solidFill>
                  <a:srgbClr val="292934"/>
                </a:solidFill>
                <a:latin typeface="Arial"/>
                <a:cs typeface="Arial"/>
              </a:rPr>
              <a:t>ema</a:t>
            </a:r>
            <a:r>
              <a:rPr sz="1600" dirty="0">
                <a:solidFill>
                  <a:srgbClr val="292934"/>
                </a:solidFill>
                <a:latin typeface="Arial"/>
                <a:cs typeface="Arial"/>
              </a:rPr>
              <a:t>i</a:t>
            </a:r>
            <a:r>
              <a:rPr sz="1600" spc="-5" dirty="0">
                <a:solidFill>
                  <a:srgbClr val="292934"/>
                </a:solidFill>
                <a:latin typeface="Arial"/>
                <a:cs typeface="Arial"/>
              </a:rPr>
              <a:t>l</a:t>
            </a:r>
            <a:r>
              <a:rPr sz="1600" spc="-10" dirty="0">
                <a:solidFill>
                  <a:srgbClr val="292934"/>
                </a:solidFill>
                <a:latin typeface="Arial"/>
                <a:cs typeface="Arial"/>
              </a:rPr>
              <a:t> add</a:t>
            </a:r>
            <a:r>
              <a:rPr sz="1600" spc="-15" dirty="0">
                <a:solidFill>
                  <a:srgbClr val="292934"/>
                </a:solidFill>
                <a:latin typeface="Arial"/>
                <a:cs typeface="Arial"/>
              </a:rPr>
              <a:t>r</a:t>
            </a:r>
            <a:r>
              <a:rPr sz="1600" spc="-10" dirty="0">
                <a:solidFill>
                  <a:srgbClr val="292934"/>
                </a:solidFill>
                <a:latin typeface="Arial"/>
                <a:cs typeface="Arial"/>
              </a:rPr>
              <a:t>e</a:t>
            </a:r>
            <a:r>
              <a:rPr sz="1600" spc="-5" dirty="0">
                <a:solidFill>
                  <a:srgbClr val="292934"/>
                </a:solidFill>
                <a:latin typeface="Arial"/>
                <a:cs typeface="Arial"/>
              </a:rPr>
              <a:t>ss</a:t>
            </a:r>
            <a:r>
              <a:rPr sz="1600" spc="-10" dirty="0">
                <a:solidFill>
                  <a:srgbClr val="292934"/>
                </a:solidFill>
                <a:latin typeface="Arial"/>
                <a:cs typeface="Arial"/>
              </a:rPr>
              <a:t>es</a:t>
            </a:r>
            <a:endParaRPr sz="1600" dirty="0">
              <a:latin typeface="Arial"/>
              <a:cs typeface="Arial"/>
            </a:endParaRPr>
          </a:p>
          <a:p>
            <a:pPr marL="355600" marR="36195" indent="-342900">
              <a:lnSpc>
                <a:spcPct val="100000"/>
              </a:lnSpc>
              <a:tabLst>
                <a:tab pos="355600" algn="l"/>
              </a:tabLst>
            </a:pPr>
            <a:r>
              <a:rPr sz="1600" b="1" spc="-10" dirty="0">
                <a:solidFill>
                  <a:srgbClr val="292934"/>
                </a:solidFill>
                <a:latin typeface="Arial"/>
                <a:cs typeface="Arial"/>
              </a:rPr>
              <a:t>2.	</a:t>
            </a:r>
            <a:r>
              <a:rPr sz="1600" b="1" spc="-15" dirty="0">
                <a:solidFill>
                  <a:srgbClr val="292934"/>
                </a:solidFill>
                <a:latin typeface="Arial"/>
                <a:cs typeface="Arial"/>
              </a:rPr>
              <a:t>UC</a:t>
            </a:r>
            <a:r>
              <a:rPr sz="1600" b="1" spc="-25" dirty="0">
                <a:solidFill>
                  <a:srgbClr val="292934"/>
                </a:solidFill>
                <a:latin typeface="Arial"/>
                <a:cs typeface="Arial"/>
              </a:rPr>
              <a:t>O</a:t>
            </a:r>
            <a:r>
              <a:rPr sz="1600" b="1" spc="-135" dirty="0">
                <a:solidFill>
                  <a:srgbClr val="292934"/>
                </a:solidFill>
                <a:latin typeface="Arial"/>
                <a:cs typeface="Arial"/>
              </a:rPr>
              <a:t>P</a:t>
            </a:r>
            <a:r>
              <a:rPr sz="1600" b="1" spc="-65" dirty="0">
                <a:solidFill>
                  <a:srgbClr val="292934"/>
                </a:solidFill>
                <a:latin typeface="Arial"/>
                <a:cs typeface="Arial"/>
              </a:rPr>
              <a:t>A</a:t>
            </a:r>
            <a:r>
              <a:rPr sz="1600" b="1" spc="-10" dirty="0">
                <a:solidFill>
                  <a:srgbClr val="292934"/>
                </a:solidFill>
                <a:latin typeface="Arial"/>
                <a:cs typeface="Arial"/>
              </a:rPr>
              <a:t>le</a:t>
            </a:r>
            <a:r>
              <a:rPr sz="1600" b="1" spc="0" dirty="0">
                <a:solidFill>
                  <a:srgbClr val="292934"/>
                </a:solidFill>
                <a:latin typeface="Arial"/>
                <a:cs typeface="Arial"/>
              </a:rPr>
              <a:t>r</a:t>
            </a:r>
            <a:r>
              <a:rPr sz="1600" b="1" spc="-15" dirty="0">
                <a:solidFill>
                  <a:srgbClr val="292934"/>
                </a:solidFill>
                <a:latin typeface="Arial"/>
                <a:cs typeface="Arial"/>
              </a:rPr>
              <a:t>t</a:t>
            </a:r>
            <a:r>
              <a:rPr sz="1600" b="1" spc="-5" dirty="0">
                <a:solidFill>
                  <a:srgbClr val="292934"/>
                </a:solidFill>
                <a:latin typeface="Arial"/>
                <a:cs typeface="Arial"/>
              </a:rPr>
              <a:t>:</a:t>
            </a:r>
            <a:r>
              <a:rPr sz="1600" spc="70" dirty="0">
                <a:solidFill>
                  <a:srgbClr val="292934"/>
                </a:solidFill>
                <a:latin typeface="Arial"/>
                <a:cs typeface="Arial"/>
              </a:rPr>
              <a:t> </a:t>
            </a:r>
            <a:r>
              <a:rPr sz="1600" spc="-15" dirty="0">
                <a:solidFill>
                  <a:srgbClr val="292934"/>
                </a:solidFill>
                <a:latin typeface="Arial"/>
                <a:cs typeface="Arial"/>
              </a:rPr>
              <a:t>emer</a:t>
            </a:r>
            <a:r>
              <a:rPr sz="1600" spc="-10" dirty="0">
                <a:solidFill>
                  <a:srgbClr val="292934"/>
                </a:solidFill>
                <a:latin typeface="Arial"/>
                <a:cs typeface="Arial"/>
              </a:rPr>
              <a:t>gen</a:t>
            </a:r>
            <a:r>
              <a:rPr sz="1600" spc="-5" dirty="0">
                <a:solidFill>
                  <a:srgbClr val="292934"/>
                </a:solidFill>
                <a:latin typeface="Arial"/>
                <a:cs typeface="Arial"/>
              </a:rPr>
              <a:t>c</a:t>
            </a:r>
            <a:r>
              <a:rPr sz="1600" spc="-10" dirty="0">
                <a:solidFill>
                  <a:srgbClr val="292934"/>
                </a:solidFill>
                <a:latin typeface="Arial"/>
                <a:cs typeface="Arial"/>
              </a:rPr>
              <a:t>y</a:t>
            </a:r>
            <a:r>
              <a:rPr sz="1600" spc="15" dirty="0">
                <a:solidFill>
                  <a:srgbClr val="292934"/>
                </a:solidFill>
                <a:latin typeface="Arial"/>
                <a:cs typeface="Arial"/>
              </a:rPr>
              <a:t> </a:t>
            </a:r>
            <a:r>
              <a:rPr sz="1600" spc="-10" dirty="0">
                <a:solidFill>
                  <a:srgbClr val="292934"/>
                </a:solidFill>
                <a:latin typeface="Arial"/>
                <a:cs typeface="Arial"/>
              </a:rPr>
              <a:t>not</a:t>
            </a:r>
            <a:r>
              <a:rPr sz="1600" dirty="0">
                <a:solidFill>
                  <a:srgbClr val="292934"/>
                </a:solidFill>
                <a:latin typeface="Arial"/>
                <a:cs typeface="Arial"/>
              </a:rPr>
              <a:t>i</a:t>
            </a:r>
            <a:r>
              <a:rPr sz="1600" spc="-5" dirty="0">
                <a:solidFill>
                  <a:srgbClr val="292934"/>
                </a:solidFill>
                <a:latin typeface="Arial"/>
                <a:cs typeface="Arial"/>
              </a:rPr>
              <a:t>f</a:t>
            </a:r>
            <a:r>
              <a:rPr sz="1600" dirty="0">
                <a:solidFill>
                  <a:srgbClr val="292934"/>
                </a:solidFill>
                <a:latin typeface="Arial"/>
                <a:cs typeface="Arial"/>
              </a:rPr>
              <a:t>i</a:t>
            </a:r>
            <a:r>
              <a:rPr sz="1600" spc="-5" dirty="0">
                <a:solidFill>
                  <a:srgbClr val="292934"/>
                </a:solidFill>
                <a:latin typeface="Arial"/>
                <a:cs typeface="Arial"/>
              </a:rPr>
              <a:t>c</a:t>
            </a:r>
            <a:r>
              <a:rPr sz="1600" spc="-10" dirty="0">
                <a:solidFill>
                  <a:srgbClr val="292934"/>
                </a:solidFill>
                <a:latin typeface="Arial"/>
                <a:cs typeface="Arial"/>
              </a:rPr>
              <a:t>at</a:t>
            </a:r>
            <a:r>
              <a:rPr sz="1600" dirty="0">
                <a:solidFill>
                  <a:srgbClr val="292934"/>
                </a:solidFill>
                <a:latin typeface="Arial"/>
                <a:cs typeface="Arial"/>
              </a:rPr>
              <a:t>i</a:t>
            </a:r>
            <a:r>
              <a:rPr sz="1600" spc="-10" dirty="0">
                <a:solidFill>
                  <a:srgbClr val="292934"/>
                </a:solidFill>
                <a:latin typeface="Arial"/>
                <a:cs typeface="Arial"/>
              </a:rPr>
              <a:t>ons</a:t>
            </a:r>
            <a:r>
              <a:rPr sz="1600" spc="-20" dirty="0">
                <a:solidFill>
                  <a:srgbClr val="292934"/>
                </a:solidFill>
                <a:latin typeface="Arial"/>
                <a:cs typeface="Arial"/>
              </a:rPr>
              <a:t> </a:t>
            </a:r>
            <a:r>
              <a:rPr sz="1600" spc="-10" dirty="0">
                <a:solidFill>
                  <a:srgbClr val="292934"/>
                </a:solidFill>
                <a:latin typeface="Arial"/>
                <a:cs typeface="Arial"/>
              </a:rPr>
              <a:t>to</a:t>
            </a:r>
            <a:r>
              <a:rPr sz="1600" spc="10" dirty="0">
                <a:solidFill>
                  <a:srgbClr val="292934"/>
                </a:solidFill>
                <a:latin typeface="Arial"/>
                <a:cs typeface="Arial"/>
              </a:rPr>
              <a:t> </a:t>
            </a:r>
            <a:r>
              <a:rPr sz="1600" spc="-30" dirty="0">
                <a:solidFill>
                  <a:srgbClr val="292934"/>
                </a:solidFill>
                <a:latin typeface="Arial"/>
                <a:cs typeface="Arial"/>
              </a:rPr>
              <a:t>y</a:t>
            </a:r>
            <a:r>
              <a:rPr sz="1600" spc="-10" dirty="0">
                <a:solidFill>
                  <a:srgbClr val="292934"/>
                </a:solidFill>
                <a:latin typeface="Arial"/>
                <a:cs typeface="Arial"/>
              </a:rPr>
              <a:t>our</a:t>
            </a:r>
            <a:r>
              <a:rPr sz="1600" spc="30" dirty="0">
                <a:solidFill>
                  <a:srgbClr val="292934"/>
                </a:solidFill>
                <a:latin typeface="Arial"/>
                <a:cs typeface="Arial"/>
              </a:rPr>
              <a:t> </a:t>
            </a:r>
            <a:r>
              <a:rPr sz="1600" spc="-10" dirty="0">
                <a:solidFill>
                  <a:srgbClr val="292934"/>
                </a:solidFill>
                <a:latin typeface="Arial"/>
                <a:cs typeface="Arial"/>
              </a:rPr>
              <a:t>pe</a:t>
            </a:r>
            <a:r>
              <a:rPr sz="1600" spc="-15" dirty="0">
                <a:solidFill>
                  <a:srgbClr val="292934"/>
                </a:solidFill>
                <a:latin typeface="Arial"/>
                <a:cs typeface="Arial"/>
              </a:rPr>
              <a:t>r</a:t>
            </a:r>
            <a:r>
              <a:rPr sz="1600" spc="-5" dirty="0">
                <a:solidFill>
                  <a:srgbClr val="292934"/>
                </a:solidFill>
                <a:latin typeface="Arial"/>
                <a:cs typeface="Arial"/>
              </a:rPr>
              <a:t>s</a:t>
            </a:r>
            <a:r>
              <a:rPr sz="1600" spc="-10" dirty="0">
                <a:solidFill>
                  <a:srgbClr val="292934"/>
                </a:solidFill>
                <a:latin typeface="Arial"/>
                <a:cs typeface="Arial"/>
              </a:rPr>
              <a:t>onal</a:t>
            </a:r>
            <a:r>
              <a:rPr sz="1600" dirty="0">
                <a:solidFill>
                  <a:srgbClr val="292934"/>
                </a:solidFill>
                <a:latin typeface="Arial"/>
                <a:cs typeface="Arial"/>
              </a:rPr>
              <a:t> </a:t>
            </a:r>
            <a:r>
              <a:rPr sz="1600" spc="-10" dirty="0">
                <a:solidFill>
                  <a:srgbClr val="292934"/>
                </a:solidFill>
                <a:latin typeface="Arial"/>
                <a:cs typeface="Arial"/>
              </a:rPr>
              <a:t>phones and</a:t>
            </a:r>
            <a:r>
              <a:rPr sz="1600" spc="-5" dirty="0">
                <a:solidFill>
                  <a:srgbClr val="292934"/>
                </a:solidFill>
                <a:latin typeface="Arial"/>
                <a:cs typeface="Arial"/>
              </a:rPr>
              <a:t> </a:t>
            </a:r>
            <a:r>
              <a:rPr sz="1600" spc="-10" dirty="0">
                <a:solidFill>
                  <a:srgbClr val="292934"/>
                </a:solidFill>
                <a:latin typeface="Arial"/>
                <a:cs typeface="Arial"/>
              </a:rPr>
              <a:t>pe</a:t>
            </a:r>
            <a:r>
              <a:rPr sz="1600" spc="-15" dirty="0">
                <a:solidFill>
                  <a:srgbClr val="292934"/>
                </a:solidFill>
                <a:latin typeface="Arial"/>
                <a:cs typeface="Arial"/>
              </a:rPr>
              <a:t>r</a:t>
            </a:r>
            <a:r>
              <a:rPr sz="1600" spc="-5" dirty="0">
                <a:solidFill>
                  <a:srgbClr val="292934"/>
                </a:solidFill>
                <a:latin typeface="Arial"/>
                <a:cs typeface="Arial"/>
              </a:rPr>
              <a:t>s</a:t>
            </a:r>
            <a:r>
              <a:rPr sz="1600" spc="-10" dirty="0">
                <a:solidFill>
                  <a:srgbClr val="292934"/>
                </a:solidFill>
                <a:latin typeface="Arial"/>
                <a:cs typeface="Arial"/>
              </a:rPr>
              <a:t>onal</a:t>
            </a:r>
            <a:r>
              <a:rPr sz="1600" dirty="0">
                <a:solidFill>
                  <a:srgbClr val="292934"/>
                </a:solidFill>
                <a:latin typeface="Arial"/>
                <a:cs typeface="Arial"/>
              </a:rPr>
              <a:t> </a:t>
            </a:r>
            <a:r>
              <a:rPr sz="1600" spc="-15" dirty="0">
                <a:solidFill>
                  <a:srgbClr val="292934"/>
                </a:solidFill>
                <a:latin typeface="Arial"/>
                <a:cs typeface="Arial"/>
              </a:rPr>
              <a:t>ema</a:t>
            </a:r>
            <a:r>
              <a:rPr sz="1600" dirty="0">
                <a:solidFill>
                  <a:srgbClr val="292934"/>
                </a:solidFill>
                <a:latin typeface="Arial"/>
                <a:cs typeface="Arial"/>
              </a:rPr>
              <a:t>i</a:t>
            </a:r>
            <a:r>
              <a:rPr sz="1600" spc="-5" dirty="0">
                <a:solidFill>
                  <a:srgbClr val="292934"/>
                </a:solidFill>
                <a:latin typeface="Arial"/>
                <a:cs typeface="Arial"/>
              </a:rPr>
              <a:t>l</a:t>
            </a:r>
            <a:r>
              <a:rPr sz="1600" dirty="0">
                <a:solidFill>
                  <a:srgbClr val="292934"/>
                </a:solidFill>
                <a:latin typeface="Arial"/>
                <a:cs typeface="Arial"/>
              </a:rPr>
              <a:t> </a:t>
            </a:r>
            <a:r>
              <a:rPr sz="1600" spc="-10" dirty="0">
                <a:solidFill>
                  <a:srgbClr val="292934"/>
                </a:solidFill>
                <a:latin typeface="Arial"/>
                <a:cs typeface="Arial"/>
              </a:rPr>
              <a:t>add</a:t>
            </a:r>
            <a:r>
              <a:rPr sz="1600" spc="-15" dirty="0">
                <a:solidFill>
                  <a:srgbClr val="292934"/>
                </a:solidFill>
                <a:latin typeface="Arial"/>
                <a:cs typeface="Arial"/>
              </a:rPr>
              <a:t>r</a:t>
            </a:r>
            <a:r>
              <a:rPr sz="1600" spc="-10" dirty="0">
                <a:solidFill>
                  <a:srgbClr val="292934"/>
                </a:solidFill>
                <a:latin typeface="Arial"/>
                <a:cs typeface="Arial"/>
              </a:rPr>
              <a:t>e</a:t>
            </a:r>
            <a:r>
              <a:rPr sz="1600" spc="-5" dirty="0">
                <a:solidFill>
                  <a:srgbClr val="292934"/>
                </a:solidFill>
                <a:latin typeface="Arial"/>
                <a:cs typeface="Arial"/>
              </a:rPr>
              <a:t>ss</a:t>
            </a:r>
            <a:r>
              <a:rPr sz="1600" spc="-10" dirty="0">
                <a:solidFill>
                  <a:srgbClr val="292934"/>
                </a:solidFill>
                <a:latin typeface="Arial"/>
                <a:cs typeface="Arial"/>
              </a:rPr>
              <a:t>es</a:t>
            </a:r>
            <a:r>
              <a:rPr sz="1600" dirty="0">
                <a:solidFill>
                  <a:srgbClr val="292934"/>
                </a:solidFill>
                <a:latin typeface="Arial"/>
                <a:cs typeface="Arial"/>
              </a:rPr>
              <a:t> </a:t>
            </a:r>
            <a:r>
              <a:rPr sz="1600" spc="-15" dirty="0">
                <a:solidFill>
                  <a:srgbClr val="292934"/>
                </a:solidFill>
                <a:latin typeface="Arial"/>
                <a:cs typeface="Arial"/>
              </a:rPr>
              <a:t>(</a:t>
            </a:r>
            <a:r>
              <a:rPr sz="1600" spc="-10" dirty="0">
                <a:solidFill>
                  <a:srgbClr val="292934"/>
                </a:solidFill>
                <a:latin typeface="Arial"/>
                <a:cs typeface="Arial"/>
              </a:rPr>
              <a:t>e.g.,</a:t>
            </a:r>
            <a:r>
              <a:rPr sz="1600" spc="20" dirty="0">
                <a:solidFill>
                  <a:srgbClr val="292934"/>
                </a:solidFill>
                <a:latin typeface="Arial"/>
                <a:cs typeface="Arial"/>
              </a:rPr>
              <a:t> </a:t>
            </a:r>
            <a:r>
              <a:rPr lang="en-US" sz="1600" spc="-25" dirty="0" smtClean="0">
                <a:solidFill>
                  <a:srgbClr val="292934"/>
                </a:solidFill>
                <a:latin typeface="Arial"/>
                <a:cs typeface="Arial"/>
              </a:rPr>
              <a:t>gmail</a:t>
            </a:r>
            <a:r>
              <a:rPr sz="1600" spc="-10" dirty="0" smtClean="0">
                <a:solidFill>
                  <a:srgbClr val="292934"/>
                </a:solidFill>
                <a:latin typeface="Arial"/>
                <a:cs typeface="Arial"/>
              </a:rPr>
              <a:t>.</a:t>
            </a:r>
            <a:r>
              <a:rPr sz="1600" spc="-5" dirty="0" smtClean="0">
                <a:solidFill>
                  <a:srgbClr val="292934"/>
                </a:solidFill>
                <a:latin typeface="Arial"/>
                <a:cs typeface="Arial"/>
              </a:rPr>
              <a:t>c</a:t>
            </a:r>
            <a:r>
              <a:rPr sz="1600" spc="-10" dirty="0" smtClean="0">
                <a:solidFill>
                  <a:srgbClr val="292934"/>
                </a:solidFill>
                <a:latin typeface="Arial"/>
                <a:cs typeface="Arial"/>
              </a:rPr>
              <a:t>om</a:t>
            </a:r>
            <a:r>
              <a:rPr sz="1600" spc="-10" dirty="0">
                <a:solidFill>
                  <a:srgbClr val="292934"/>
                </a:solidFill>
                <a:latin typeface="Arial"/>
                <a:cs typeface="Arial"/>
              </a:rPr>
              <a:t>)</a:t>
            </a:r>
            <a:r>
              <a:rPr sz="1600" spc="15" dirty="0">
                <a:solidFill>
                  <a:srgbClr val="292934"/>
                </a:solidFill>
                <a:latin typeface="Arial"/>
                <a:cs typeface="Arial"/>
              </a:rPr>
              <a:t> </a:t>
            </a:r>
            <a:r>
              <a:rPr sz="1600" spc="-10" dirty="0">
                <a:solidFill>
                  <a:srgbClr val="292934"/>
                </a:solidFill>
                <a:latin typeface="Arial"/>
                <a:cs typeface="Arial"/>
              </a:rPr>
              <a:t>out</a:t>
            </a:r>
            <a:r>
              <a:rPr sz="1600" spc="-5" dirty="0">
                <a:solidFill>
                  <a:srgbClr val="292934"/>
                </a:solidFill>
                <a:latin typeface="Arial"/>
                <a:cs typeface="Arial"/>
              </a:rPr>
              <a:t>s</a:t>
            </a:r>
            <a:r>
              <a:rPr sz="1600" dirty="0">
                <a:solidFill>
                  <a:srgbClr val="292934"/>
                </a:solidFill>
                <a:latin typeface="Arial"/>
                <a:cs typeface="Arial"/>
              </a:rPr>
              <a:t>i</a:t>
            </a:r>
            <a:r>
              <a:rPr sz="1600" spc="-10" dirty="0">
                <a:solidFill>
                  <a:srgbClr val="292934"/>
                </a:solidFill>
                <a:latin typeface="Arial"/>
                <a:cs typeface="Arial"/>
              </a:rPr>
              <a:t>de</a:t>
            </a:r>
            <a:r>
              <a:rPr sz="1600" spc="-5" dirty="0">
                <a:solidFill>
                  <a:srgbClr val="292934"/>
                </a:solidFill>
                <a:latin typeface="Arial"/>
                <a:cs typeface="Arial"/>
              </a:rPr>
              <a:t> </a:t>
            </a:r>
            <a:r>
              <a:rPr sz="1600" spc="-10" dirty="0">
                <a:solidFill>
                  <a:srgbClr val="292934"/>
                </a:solidFill>
                <a:latin typeface="Arial"/>
                <a:cs typeface="Arial"/>
              </a:rPr>
              <a:t>of no</a:t>
            </a:r>
            <a:r>
              <a:rPr sz="1600" spc="-15" dirty="0">
                <a:solidFill>
                  <a:srgbClr val="292934"/>
                </a:solidFill>
                <a:latin typeface="Arial"/>
                <a:cs typeface="Arial"/>
              </a:rPr>
              <a:t>r</a:t>
            </a:r>
            <a:r>
              <a:rPr sz="1600" spc="-10" dirty="0">
                <a:solidFill>
                  <a:srgbClr val="292934"/>
                </a:solidFill>
                <a:latin typeface="Arial"/>
                <a:cs typeface="Arial"/>
              </a:rPr>
              <a:t>mal</a:t>
            </a:r>
            <a:r>
              <a:rPr sz="1600" spc="15" dirty="0">
                <a:solidFill>
                  <a:srgbClr val="292934"/>
                </a:solidFill>
                <a:latin typeface="Arial"/>
                <a:cs typeface="Arial"/>
              </a:rPr>
              <a:t> </a:t>
            </a:r>
            <a:r>
              <a:rPr sz="1600" spc="-10" dirty="0">
                <a:solidFill>
                  <a:srgbClr val="292934"/>
                </a:solidFill>
                <a:latin typeface="Arial"/>
                <a:cs typeface="Arial"/>
              </a:rPr>
              <a:t>bu</a:t>
            </a:r>
            <a:r>
              <a:rPr sz="1600" spc="-5" dirty="0">
                <a:solidFill>
                  <a:srgbClr val="292934"/>
                </a:solidFill>
                <a:latin typeface="Arial"/>
                <a:cs typeface="Arial"/>
              </a:rPr>
              <a:t>s</a:t>
            </a:r>
            <a:r>
              <a:rPr sz="1600" dirty="0">
                <a:solidFill>
                  <a:srgbClr val="292934"/>
                </a:solidFill>
                <a:latin typeface="Arial"/>
                <a:cs typeface="Arial"/>
              </a:rPr>
              <a:t>i</a:t>
            </a:r>
            <a:r>
              <a:rPr sz="1600" spc="-10" dirty="0">
                <a:solidFill>
                  <a:srgbClr val="292934"/>
                </a:solidFill>
                <a:latin typeface="Arial"/>
                <a:cs typeface="Arial"/>
              </a:rPr>
              <a:t>ne</a:t>
            </a:r>
            <a:r>
              <a:rPr sz="1600" spc="-5" dirty="0">
                <a:solidFill>
                  <a:srgbClr val="292934"/>
                </a:solidFill>
                <a:latin typeface="Arial"/>
                <a:cs typeface="Arial"/>
              </a:rPr>
              <a:t>s</a:t>
            </a:r>
            <a:r>
              <a:rPr sz="1600" spc="-10" dirty="0">
                <a:solidFill>
                  <a:srgbClr val="292934"/>
                </a:solidFill>
                <a:latin typeface="Arial"/>
                <a:cs typeface="Arial"/>
              </a:rPr>
              <a:t>s</a:t>
            </a:r>
            <a:r>
              <a:rPr sz="1600" spc="-20" dirty="0">
                <a:solidFill>
                  <a:srgbClr val="292934"/>
                </a:solidFill>
                <a:latin typeface="Arial"/>
                <a:cs typeface="Arial"/>
              </a:rPr>
              <a:t> </a:t>
            </a:r>
            <a:r>
              <a:rPr sz="1600" spc="-10" dirty="0">
                <a:solidFill>
                  <a:srgbClr val="292934"/>
                </a:solidFill>
                <a:latin typeface="Arial"/>
                <a:cs typeface="Arial"/>
              </a:rPr>
              <a:t>hou</a:t>
            </a:r>
            <a:r>
              <a:rPr sz="1600" spc="-15" dirty="0">
                <a:solidFill>
                  <a:srgbClr val="292934"/>
                </a:solidFill>
                <a:latin typeface="Arial"/>
                <a:cs typeface="Arial"/>
              </a:rPr>
              <a:t>r</a:t>
            </a:r>
            <a:r>
              <a:rPr sz="1600" spc="-5" dirty="0">
                <a:solidFill>
                  <a:srgbClr val="292934"/>
                </a:solidFill>
                <a:latin typeface="Arial"/>
                <a:cs typeface="Arial"/>
              </a:rPr>
              <a:t>s.</a:t>
            </a:r>
            <a:endParaRPr sz="1600" dirty="0">
              <a:latin typeface="Arial"/>
              <a:cs typeface="Arial"/>
            </a:endParaRPr>
          </a:p>
          <a:p>
            <a:pPr marL="12065" marR="577215">
              <a:lnSpc>
                <a:spcPct val="100000"/>
              </a:lnSpc>
              <a:buClr>
                <a:srgbClr val="292934"/>
              </a:buClr>
              <a:tabLst>
                <a:tab pos="355600" algn="l"/>
              </a:tabLst>
            </a:pPr>
            <a:r>
              <a:rPr lang="en-US" sz="1600" spc="-135" dirty="0" smtClean="0">
                <a:solidFill>
                  <a:srgbClr val="292934"/>
                </a:solidFill>
                <a:latin typeface="Arial"/>
                <a:cs typeface="Arial"/>
              </a:rPr>
              <a:t>3.      </a:t>
            </a:r>
            <a:r>
              <a:rPr sz="1600" spc="-135" dirty="0" smtClean="0">
                <a:solidFill>
                  <a:srgbClr val="292934"/>
                </a:solidFill>
                <a:latin typeface="Arial"/>
                <a:cs typeface="Arial"/>
              </a:rPr>
              <a:t>P</a:t>
            </a:r>
            <a:r>
              <a:rPr sz="1600" spc="-15" dirty="0" smtClean="0">
                <a:solidFill>
                  <a:srgbClr val="292934"/>
                </a:solidFill>
                <a:latin typeface="Arial"/>
                <a:cs typeface="Arial"/>
              </a:rPr>
              <a:t>A</a:t>
            </a:r>
            <a:r>
              <a:rPr sz="1600" spc="-95" dirty="0" smtClean="0">
                <a:solidFill>
                  <a:srgbClr val="292934"/>
                </a:solidFill>
                <a:latin typeface="Arial"/>
                <a:cs typeface="Arial"/>
              </a:rPr>
              <a:t> </a:t>
            </a:r>
            <a:r>
              <a:rPr sz="1600" spc="-10" dirty="0">
                <a:solidFill>
                  <a:srgbClr val="292934"/>
                </a:solidFill>
                <a:latin typeface="Arial"/>
                <a:cs typeface="Arial"/>
              </a:rPr>
              <a:t>announ</a:t>
            </a:r>
            <a:r>
              <a:rPr sz="1600" spc="-5" dirty="0">
                <a:solidFill>
                  <a:srgbClr val="292934"/>
                </a:solidFill>
                <a:latin typeface="Arial"/>
                <a:cs typeface="Arial"/>
              </a:rPr>
              <a:t>c</a:t>
            </a:r>
            <a:r>
              <a:rPr sz="1600" spc="-10" dirty="0">
                <a:solidFill>
                  <a:srgbClr val="292934"/>
                </a:solidFill>
                <a:latin typeface="Arial"/>
                <a:cs typeface="Arial"/>
              </a:rPr>
              <a:t>ement</a:t>
            </a:r>
            <a:r>
              <a:rPr sz="1600" spc="10" dirty="0">
                <a:solidFill>
                  <a:srgbClr val="292934"/>
                </a:solidFill>
                <a:latin typeface="Arial"/>
                <a:cs typeface="Arial"/>
              </a:rPr>
              <a:t> </a:t>
            </a:r>
            <a:r>
              <a:rPr sz="1600" spc="-15" dirty="0">
                <a:solidFill>
                  <a:srgbClr val="292934"/>
                </a:solidFill>
                <a:latin typeface="Arial"/>
                <a:cs typeface="Arial"/>
              </a:rPr>
              <a:t>(Fr</a:t>
            </a:r>
            <a:r>
              <a:rPr sz="1600" spc="-10" dirty="0">
                <a:solidFill>
                  <a:srgbClr val="292934"/>
                </a:solidFill>
                <a:latin typeface="Arial"/>
                <a:cs typeface="Arial"/>
              </a:rPr>
              <a:t>an</a:t>
            </a:r>
            <a:r>
              <a:rPr sz="1600" spc="-5" dirty="0">
                <a:solidFill>
                  <a:srgbClr val="292934"/>
                </a:solidFill>
                <a:latin typeface="Arial"/>
                <a:cs typeface="Arial"/>
              </a:rPr>
              <a:t>k</a:t>
            </a:r>
            <a:r>
              <a:rPr sz="1600" dirty="0">
                <a:solidFill>
                  <a:srgbClr val="292934"/>
                </a:solidFill>
                <a:latin typeface="Arial"/>
                <a:cs typeface="Arial"/>
              </a:rPr>
              <a:t>li</a:t>
            </a:r>
            <a:r>
              <a:rPr sz="1600" spc="-10" dirty="0">
                <a:solidFill>
                  <a:srgbClr val="292934"/>
                </a:solidFill>
                <a:latin typeface="Arial"/>
                <a:cs typeface="Arial"/>
              </a:rPr>
              <a:t>n</a:t>
            </a:r>
            <a:r>
              <a:rPr sz="1600" spc="-5" dirty="0">
                <a:solidFill>
                  <a:srgbClr val="292934"/>
                </a:solidFill>
                <a:latin typeface="Arial"/>
                <a:cs typeface="Arial"/>
              </a:rPr>
              <a:t> </a:t>
            </a:r>
            <a:r>
              <a:rPr sz="1600" spc="-10" dirty="0">
                <a:solidFill>
                  <a:srgbClr val="292934"/>
                </a:solidFill>
                <a:latin typeface="Arial"/>
                <a:cs typeface="Arial"/>
              </a:rPr>
              <a:t>and</a:t>
            </a:r>
            <a:r>
              <a:rPr sz="1600" spc="10" dirty="0">
                <a:solidFill>
                  <a:srgbClr val="292934"/>
                </a:solidFill>
                <a:latin typeface="Arial"/>
                <a:cs typeface="Arial"/>
              </a:rPr>
              <a:t> </a:t>
            </a:r>
            <a:r>
              <a:rPr sz="1600" spc="-10" dirty="0">
                <a:solidFill>
                  <a:srgbClr val="292934"/>
                </a:solidFill>
                <a:latin typeface="Arial"/>
                <a:cs typeface="Arial"/>
              </a:rPr>
              <a:t>Ka</a:t>
            </a:r>
            <a:r>
              <a:rPr sz="1600" dirty="0">
                <a:solidFill>
                  <a:srgbClr val="292934"/>
                </a:solidFill>
                <a:latin typeface="Arial"/>
                <a:cs typeface="Arial"/>
              </a:rPr>
              <a:t>i</a:t>
            </a:r>
            <a:r>
              <a:rPr sz="1600" spc="-5" dirty="0">
                <a:solidFill>
                  <a:srgbClr val="292934"/>
                </a:solidFill>
                <a:latin typeface="Arial"/>
                <a:cs typeface="Arial"/>
              </a:rPr>
              <a:t>s</a:t>
            </a:r>
            <a:r>
              <a:rPr sz="1600" spc="-10" dirty="0">
                <a:solidFill>
                  <a:srgbClr val="292934"/>
                </a:solidFill>
                <a:latin typeface="Arial"/>
                <a:cs typeface="Arial"/>
              </a:rPr>
              <a:t>e</a:t>
            </a:r>
            <a:r>
              <a:rPr sz="1600" spc="-15" dirty="0">
                <a:solidFill>
                  <a:srgbClr val="292934"/>
                </a:solidFill>
                <a:latin typeface="Arial"/>
                <a:cs typeface="Arial"/>
              </a:rPr>
              <a:t>r</a:t>
            </a:r>
            <a:r>
              <a:rPr sz="1600" spc="-10" dirty="0">
                <a:solidFill>
                  <a:srgbClr val="292934"/>
                </a:solidFill>
                <a:latin typeface="Arial"/>
                <a:cs typeface="Arial"/>
              </a:rPr>
              <a:t>)</a:t>
            </a:r>
            <a:r>
              <a:rPr sz="1600" spc="-5" dirty="0">
                <a:solidFill>
                  <a:srgbClr val="292934"/>
                </a:solidFill>
                <a:latin typeface="Arial"/>
                <a:cs typeface="Arial"/>
              </a:rPr>
              <a:t> </a:t>
            </a:r>
            <a:r>
              <a:rPr sz="1600" dirty="0">
                <a:solidFill>
                  <a:srgbClr val="292934"/>
                </a:solidFill>
                <a:latin typeface="Arial"/>
                <a:cs typeface="Arial"/>
              </a:rPr>
              <a:t>i</a:t>
            </a:r>
            <a:r>
              <a:rPr sz="1600" spc="-5" dirty="0">
                <a:solidFill>
                  <a:srgbClr val="292934"/>
                </a:solidFill>
                <a:latin typeface="Arial"/>
                <a:cs typeface="Arial"/>
              </a:rPr>
              <a:t>f </a:t>
            </a:r>
            <a:r>
              <a:rPr sz="1600" spc="-10" dirty="0">
                <a:solidFill>
                  <a:srgbClr val="292934"/>
                </a:solidFill>
                <a:latin typeface="Arial"/>
                <a:cs typeface="Arial"/>
              </a:rPr>
              <a:t>u</a:t>
            </a:r>
            <a:r>
              <a:rPr sz="1600" spc="-15" dirty="0">
                <a:solidFill>
                  <a:srgbClr val="292934"/>
                </a:solidFill>
                <a:latin typeface="Arial"/>
                <a:cs typeface="Arial"/>
              </a:rPr>
              <a:t>r</a:t>
            </a:r>
            <a:r>
              <a:rPr sz="1600" spc="-10" dirty="0">
                <a:solidFill>
                  <a:srgbClr val="292934"/>
                </a:solidFill>
                <a:latin typeface="Arial"/>
                <a:cs typeface="Arial"/>
              </a:rPr>
              <a:t>gent</a:t>
            </a:r>
            <a:r>
              <a:rPr sz="1600" spc="-5" dirty="0">
                <a:solidFill>
                  <a:srgbClr val="292934"/>
                </a:solidFill>
                <a:latin typeface="Arial"/>
                <a:cs typeface="Arial"/>
              </a:rPr>
              <a:t>  </a:t>
            </a:r>
            <a:r>
              <a:rPr lang="en-US" sz="1600" spc="-5" dirty="0" smtClean="0">
                <a:solidFill>
                  <a:srgbClr val="292934"/>
                </a:solidFill>
                <a:latin typeface="Arial"/>
                <a:cs typeface="Arial"/>
              </a:rPr>
              <a:t> </a:t>
            </a:r>
          </a:p>
          <a:p>
            <a:pPr marL="12065" marR="577215">
              <a:lnSpc>
                <a:spcPct val="100000"/>
              </a:lnSpc>
              <a:buClr>
                <a:srgbClr val="292934"/>
              </a:buClr>
              <a:tabLst>
                <a:tab pos="355600" algn="l"/>
              </a:tabLst>
            </a:pPr>
            <a:r>
              <a:rPr lang="en-US" sz="1600" spc="-5" dirty="0">
                <a:solidFill>
                  <a:srgbClr val="292934"/>
                </a:solidFill>
                <a:latin typeface="Arial"/>
                <a:cs typeface="Arial"/>
              </a:rPr>
              <a:t> </a:t>
            </a:r>
            <a:r>
              <a:rPr lang="en-US" sz="1600" spc="-5" dirty="0" smtClean="0">
                <a:solidFill>
                  <a:srgbClr val="292934"/>
                </a:solidFill>
                <a:latin typeface="Arial"/>
                <a:cs typeface="Arial"/>
              </a:rPr>
              <a:t>     </a:t>
            </a:r>
            <a:r>
              <a:rPr sz="1600" spc="-15" dirty="0" smtClean="0">
                <a:solidFill>
                  <a:srgbClr val="292934"/>
                </a:solidFill>
                <a:latin typeface="Arial"/>
                <a:cs typeface="Arial"/>
              </a:rPr>
              <a:t>(</a:t>
            </a:r>
            <a:r>
              <a:rPr sz="1600" spc="-10" dirty="0">
                <a:solidFill>
                  <a:srgbClr val="292934"/>
                </a:solidFill>
                <a:latin typeface="Arial"/>
                <a:cs typeface="Arial"/>
              </a:rPr>
              <a:t>Note:</a:t>
            </a:r>
            <a:r>
              <a:rPr sz="1600" dirty="0">
                <a:solidFill>
                  <a:srgbClr val="292934"/>
                </a:solidFill>
                <a:latin typeface="Arial"/>
                <a:cs typeface="Arial"/>
              </a:rPr>
              <a:t> </a:t>
            </a:r>
            <a:r>
              <a:rPr sz="1600" spc="30" dirty="0">
                <a:solidFill>
                  <a:srgbClr val="292934"/>
                </a:solidFill>
                <a:latin typeface="Arial"/>
                <a:cs typeface="Arial"/>
              </a:rPr>
              <a:t> </a:t>
            </a:r>
            <a:r>
              <a:rPr sz="1600" spc="-10" dirty="0">
                <a:solidFill>
                  <a:srgbClr val="292934"/>
                </a:solidFill>
                <a:latin typeface="Arial"/>
                <a:cs typeface="Arial"/>
              </a:rPr>
              <a:t>the</a:t>
            </a:r>
            <a:r>
              <a:rPr sz="1600" spc="10" dirty="0">
                <a:solidFill>
                  <a:srgbClr val="292934"/>
                </a:solidFill>
                <a:latin typeface="Arial"/>
                <a:cs typeface="Arial"/>
              </a:rPr>
              <a:t> </a:t>
            </a:r>
            <a:r>
              <a:rPr sz="1600" spc="-25" dirty="0">
                <a:solidFill>
                  <a:srgbClr val="292934"/>
                </a:solidFill>
                <a:latin typeface="Arial"/>
                <a:cs typeface="Arial"/>
              </a:rPr>
              <a:t>O</a:t>
            </a:r>
            <a:r>
              <a:rPr sz="1600" spc="-15" dirty="0">
                <a:solidFill>
                  <a:srgbClr val="292934"/>
                </a:solidFill>
                <a:latin typeface="Arial"/>
                <a:cs typeface="Arial"/>
              </a:rPr>
              <a:t>SF</a:t>
            </a:r>
            <a:r>
              <a:rPr sz="1600" spc="5" dirty="0">
                <a:solidFill>
                  <a:srgbClr val="292934"/>
                </a:solidFill>
                <a:latin typeface="Arial"/>
                <a:cs typeface="Arial"/>
              </a:rPr>
              <a:t> </a:t>
            </a:r>
            <a:r>
              <a:rPr sz="1600" spc="-10" dirty="0">
                <a:solidFill>
                  <a:srgbClr val="292934"/>
                </a:solidFill>
                <a:latin typeface="Arial"/>
                <a:cs typeface="Arial"/>
              </a:rPr>
              <a:t>bu</a:t>
            </a:r>
            <a:r>
              <a:rPr sz="1600" dirty="0">
                <a:solidFill>
                  <a:srgbClr val="292934"/>
                </a:solidFill>
                <a:latin typeface="Arial"/>
                <a:cs typeface="Arial"/>
              </a:rPr>
              <a:t>il</a:t>
            </a:r>
            <a:r>
              <a:rPr sz="1600" spc="-10" dirty="0">
                <a:solidFill>
                  <a:srgbClr val="292934"/>
                </a:solidFill>
                <a:latin typeface="Arial"/>
                <a:cs typeface="Arial"/>
              </a:rPr>
              <a:t>d</a:t>
            </a:r>
            <a:r>
              <a:rPr sz="1600" dirty="0">
                <a:solidFill>
                  <a:srgbClr val="292934"/>
                </a:solidFill>
                <a:latin typeface="Arial"/>
                <a:cs typeface="Arial"/>
              </a:rPr>
              <a:t>i</a:t>
            </a:r>
            <a:r>
              <a:rPr sz="1600" spc="-10" dirty="0">
                <a:solidFill>
                  <a:srgbClr val="292934"/>
                </a:solidFill>
                <a:latin typeface="Arial"/>
                <a:cs typeface="Arial"/>
              </a:rPr>
              <a:t>ng</a:t>
            </a:r>
            <a:r>
              <a:rPr sz="1600" spc="-25" dirty="0">
                <a:solidFill>
                  <a:srgbClr val="292934"/>
                </a:solidFill>
                <a:latin typeface="Arial"/>
                <a:cs typeface="Arial"/>
              </a:rPr>
              <a:t> </a:t>
            </a:r>
            <a:r>
              <a:rPr sz="1600" spc="-10" dirty="0">
                <a:solidFill>
                  <a:srgbClr val="292934"/>
                </a:solidFill>
                <a:latin typeface="Arial"/>
                <a:cs typeface="Arial"/>
              </a:rPr>
              <a:t>does</a:t>
            </a:r>
            <a:r>
              <a:rPr sz="1600" spc="5" dirty="0">
                <a:solidFill>
                  <a:srgbClr val="292934"/>
                </a:solidFill>
                <a:latin typeface="Arial"/>
                <a:cs typeface="Arial"/>
              </a:rPr>
              <a:t> </a:t>
            </a:r>
            <a:r>
              <a:rPr sz="1600" spc="-10" dirty="0">
                <a:solidFill>
                  <a:srgbClr val="292934"/>
                </a:solidFill>
                <a:latin typeface="Arial"/>
                <a:cs typeface="Arial"/>
              </a:rPr>
              <a:t>not</a:t>
            </a:r>
            <a:r>
              <a:rPr sz="1600" spc="10" dirty="0">
                <a:solidFill>
                  <a:srgbClr val="292934"/>
                </a:solidFill>
                <a:latin typeface="Arial"/>
                <a:cs typeface="Arial"/>
              </a:rPr>
              <a:t> </a:t>
            </a:r>
            <a:r>
              <a:rPr sz="1600" spc="-10" dirty="0">
                <a:solidFill>
                  <a:srgbClr val="292934"/>
                </a:solidFill>
                <a:latin typeface="Arial"/>
                <a:cs typeface="Arial"/>
              </a:rPr>
              <a:t>ha</a:t>
            </a:r>
            <a:r>
              <a:rPr sz="1600" spc="-5" dirty="0">
                <a:solidFill>
                  <a:srgbClr val="292934"/>
                </a:solidFill>
                <a:latin typeface="Arial"/>
                <a:cs typeface="Arial"/>
              </a:rPr>
              <a:t>v</a:t>
            </a:r>
            <a:r>
              <a:rPr sz="1600" spc="-10" dirty="0">
                <a:solidFill>
                  <a:srgbClr val="292934"/>
                </a:solidFill>
                <a:latin typeface="Arial"/>
                <a:cs typeface="Arial"/>
              </a:rPr>
              <a:t>e</a:t>
            </a:r>
            <a:r>
              <a:rPr sz="1600" spc="-5" dirty="0">
                <a:solidFill>
                  <a:srgbClr val="292934"/>
                </a:solidFill>
                <a:latin typeface="Arial"/>
                <a:cs typeface="Arial"/>
              </a:rPr>
              <a:t> </a:t>
            </a:r>
            <a:r>
              <a:rPr sz="1600" spc="-10" dirty="0">
                <a:solidFill>
                  <a:srgbClr val="292934"/>
                </a:solidFill>
                <a:latin typeface="Arial"/>
                <a:cs typeface="Arial"/>
              </a:rPr>
              <a:t>a</a:t>
            </a:r>
            <a:r>
              <a:rPr sz="1600" spc="10" dirty="0">
                <a:solidFill>
                  <a:srgbClr val="292934"/>
                </a:solidFill>
                <a:latin typeface="Arial"/>
                <a:cs typeface="Arial"/>
              </a:rPr>
              <a:t> </a:t>
            </a:r>
            <a:r>
              <a:rPr sz="1600" spc="-135" dirty="0">
                <a:solidFill>
                  <a:srgbClr val="292934"/>
                </a:solidFill>
                <a:latin typeface="Arial"/>
                <a:cs typeface="Arial"/>
              </a:rPr>
              <a:t>P</a:t>
            </a:r>
            <a:r>
              <a:rPr sz="1600" spc="-15" dirty="0">
                <a:solidFill>
                  <a:srgbClr val="292934"/>
                </a:solidFill>
                <a:latin typeface="Arial"/>
                <a:cs typeface="Arial"/>
              </a:rPr>
              <a:t>A</a:t>
            </a:r>
            <a:r>
              <a:rPr sz="1600" spc="-95" dirty="0">
                <a:solidFill>
                  <a:srgbClr val="292934"/>
                </a:solidFill>
                <a:latin typeface="Arial"/>
                <a:cs typeface="Arial"/>
              </a:rPr>
              <a:t> </a:t>
            </a:r>
            <a:r>
              <a:rPr sz="1600" spc="-5" dirty="0">
                <a:solidFill>
                  <a:srgbClr val="292934"/>
                </a:solidFill>
                <a:latin typeface="Arial"/>
                <a:cs typeface="Arial"/>
              </a:rPr>
              <a:t>s</a:t>
            </a:r>
            <a:r>
              <a:rPr sz="1600" spc="-30" dirty="0">
                <a:solidFill>
                  <a:srgbClr val="292934"/>
                </a:solidFill>
                <a:latin typeface="Arial"/>
                <a:cs typeface="Arial"/>
              </a:rPr>
              <a:t>y</a:t>
            </a:r>
            <a:r>
              <a:rPr sz="1600" spc="-5" dirty="0">
                <a:solidFill>
                  <a:srgbClr val="292934"/>
                </a:solidFill>
                <a:latin typeface="Arial"/>
                <a:cs typeface="Arial"/>
              </a:rPr>
              <a:t>s</a:t>
            </a:r>
            <a:r>
              <a:rPr sz="1600" spc="-10" dirty="0">
                <a:solidFill>
                  <a:srgbClr val="292934"/>
                </a:solidFill>
                <a:latin typeface="Arial"/>
                <a:cs typeface="Arial"/>
              </a:rPr>
              <a:t>tem.)</a:t>
            </a:r>
            <a:endParaRPr sz="1600" dirty="0">
              <a:latin typeface="Arial"/>
              <a:cs typeface="Arial"/>
            </a:endParaRPr>
          </a:p>
          <a:p>
            <a:pPr marL="12065">
              <a:lnSpc>
                <a:spcPct val="100000"/>
              </a:lnSpc>
              <a:buClr>
                <a:srgbClr val="292934"/>
              </a:buClr>
              <a:tabLst>
                <a:tab pos="353695" algn="l"/>
              </a:tabLst>
            </a:pPr>
            <a:r>
              <a:rPr lang="en-US" sz="1600" spc="-15" dirty="0" smtClean="0">
                <a:solidFill>
                  <a:srgbClr val="292934"/>
                </a:solidFill>
                <a:latin typeface="Arial"/>
                <a:cs typeface="Arial"/>
              </a:rPr>
              <a:t>4.    </a:t>
            </a:r>
            <a:r>
              <a:rPr sz="1600" spc="-15" dirty="0" smtClean="0">
                <a:solidFill>
                  <a:srgbClr val="292934"/>
                </a:solidFill>
                <a:latin typeface="Arial"/>
                <a:cs typeface="Arial"/>
              </a:rPr>
              <a:t>UC</a:t>
            </a:r>
            <a:r>
              <a:rPr sz="1600" spc="-25" dirty="0" smtClean="0">
                <a:solidFill>
                  <a:srgbClr val="292934"/>
                </a:solidFill>
                <a:latin typeface="Arial"/>
                <a:cs typeface="Arial"/>
              </a:rPr>
              <a:t>O</a:t>
            </a:r>
            <a:r>
              <a:rPr sz="1600" spc="-15" dirty="0" smtClean="0">
                <a:solidFill>
                  <a:srgbClr val="292934"/>
                </a:solidFill>
                <a:latin typeface="Arial"/>
                <a:cs typeface="Arial"/>
              </a:rPr>
              <a:t>P</a:t>
            </a:r>
            <a:r>
              <a:rPr sz="1600" spc="-25" dirty="0" smtClean="0">
                <a:solidFill>
                  <a:srgbClr val="292934"/>
                </a:solidFill>
                <a:latin typeface="Arial"/>
                <a:cs typeface="Arial"/>
              </a:rPr>
              <a:t> </a:t>
            </a:r>
            <a:r>
              <a:rPr sz="1600" spc="-30" dirty="0">
                <a:solidFill>
                  <a:srgbClr val="292934"/>
                </a:solidFill>
                <a:latin typeface="Arial"/>
                <a:cs typeface="Arial"/>
              </a:rPr>
              <a:t>w</a:t>
            </a:r>
            <a:r>
              <a:rPr sz="1600" spc="-10" dirty="0">
                <a:solidFill>
                  <a:srgbClr val="292934"/>
                </a:solidFill>
                <a:latin typeface="Arial"/>
                <a:cs typeface="Arial"/>
              </a:rPr>
              <a:t>eb</a:t>
            </a:r>
            <a:r>
              <a:rPr sz="1600" spc="-5" dirty="0">
                <a:solidFill>
                  <a:srgbClr val="292934"/>
                </a:solidFill>
                <a:latin typeface="Arial"/>
                <a:cs typeface="Arial"/>
              </a:rPr>
              <a:t>s</a:t>
            </a:r>
            <a:r>
              <a:rPr sz="1600" dirty="0">
                <a:solidFill>
                  <a:srgbClr val="292934"/>
                </a:solidFill>
                <a:latin typeface="Arial"/>
                <a:cs typeface="Arial"/>
              </a:rPr>
              <a:t>i</a:t>
            </a:r>
            <a:r>
              <a:rPr sz="1600" spc="-10" dirty="0">
                <a:solidFill>
                  <a:srgbClr val="292934"/>
                </a:solidFill>
                <a:latin typeface="Arial"/>
                <a:cs typeface="Arial"/>
              </a:rPr>
              <a:t>te</a:t>
            </a:r>
            <a:r>
              <a:rPr sz="1600" spc="10" dirty="0">
                <a:solidFill>
                  <a:srgbClr val="292934"/>
                </a:solidFill>
                <a:latin typeface="Arial"/>
                <a:cs typeface="Arial"/>
              </a:rPr>
              <a:t> </a:t>
            </a:r>
            <a:r>
              <a:rPr sz="1600" spc="-10" dirty="0">
                <a:solidFill>
                  <a:srgbClr val="292934"/>
                </a:solidFill>
                <a:latin typeface="Arial"/>
                <a:cs typeface="Arial"/>
              </a:rPr>
              <a:t>and</a:t>
            </a:r>
            <a:r>
              <a:rPr sz="1600" spc="-5" dirty="0">
                <a:solidFill>
                  <a:srgbClr val="292934"/>
                </a:solidFill>
                <a:latin typeface="Arial"/>
                <a:cs typeface="Arial"/>
              </a:rPr>
              <a:t> </a:t>
            </a:r>
            <a:r>
              <a:rPr sz="1600" spc="-10" dirty="0">
                <a:solidFill>
                  <a:srgbClr val="292934"/>
                </a:solidFill>
                <a:latin typeface="Arial"/>
                <a:cs typeface="Arial"/>
              </a:rPr>
              <a:t>the</a:t>
            </a:r>
            <a:r>
              <a:rPr sz="1600" spc="10" dirty="0">
                <a:solidFill>
                  <a:srgbClr val="292934"/>
                </a:solidFill>
                <a:latin typeface="Arial"/>
                <a:cs typeface="Arial"/>
              </a:rPr>
              <a:t> </a:t>
            </a:r>
            <a:r>
              <a:rPr sz="1600" spc="-15" dirty="0">
                <a:solidFill>
                  <a:srgbClr val="292934"/>
                </a:solidFill>
                <a:latin typeface="Arial"/>
                <a:cs typeface="Arial"/>
              </a:rPr>
              <a:t>r</a:t>
            </a:r>
            <a:r>
              <a:rPr sz="1600" spc="-10" dirty="0">
                <a:solidFill>
                  <a:srgbClr val="292934"/>
                </a:solidFill>
                <a:latin typeface="Arial"/>
                <a:cs typeface="Arial"/>
              </a:rPr>
              <a:t>emote/out</a:t>
            </a:r>
            <a:r>
              <a:rPr sz="1600" spc="35" dirty="0">
                <a:solidFill>
                  <a:srgbClr val="292934"/>
                </a:solidFill>
                <a:latin typeface="Arial"/>
                <a:cs typeface="Arial"/>
              </a:rPr>
              <a:t> </a:t>
            </a:r>
            <a:r>
              <a:rPr sz="1600" spc="-10" dirty="0">
                <a:solidFill>
                  <a:srgbClr val="292934"/>
                </a:solidFill>
                <a:latin typeface="Arial"/>
                <a:cs typeface="Arial"/>
              </a:rPr>
              <a:t>of</a:t>
            </a:r>
            <a:r>
              <a:rPr sz="1600" spc="10" dirty="0">
                <a:solidFill>
                  <a:srgbClr val="292934"/>
                </a:solidFill>
                <a:latin typeface="Arial"/>
                <a:cs typeface="Arial"/>
              </a:rPr>
              <a:t> </a:t>
            </a:r>
            <a:r>
              <a:rPr sz="1600" spc="-10" dirty="0">
                <a:solidFill>
                  <a:srgbClr val="292934"/>
                </a:solidFill>
                <a:latin typeface="Arial"/>
                <a:cs typeface="Arial"/>
              </a:rPr>
              <a:t>a</a:t>
            </a:r>
            <a:r>
              <a:rPr sz="1600" spc="-15" dirty="0">
                <a:solidFill>
                  <a:srgbClr val="292934"/>
                </a:solidFill>
                <a:latin typeface="Arial"/>
                <a:cs typeface="Arial"/>
              </a:rPr>
              <a:t>r</a:t>
            </a:r>
            <a:r>
              <a:rPr sz="1600" spc="-10" dirty="0">
                <a:solidFill>
                  <a:srgbClr val="292934"/>
                </a:solidFill>
                <a:latin typeface="Arial"/>
                <a:cs typeface="Arial"/>
              </a:rPr>
              <a:t>ea</a:t>
            </a:r>
            <a:r>
              <a:rPr sz="1600" spc="10" dirty="0">
                <a:solidFill>
                  <a:srgbClr val="292934"/>
                </a:solidFill>
                <a:latin typeface="Arial"/>
                <a:cs typeface="Arial"/>
              </a:rPr>
              <a:t> </a:t>
            </a:r>
            <a:r>
              <a:rPr sz="1600" spc="-10" dirty="0">
                <a:solidFill>
                  <a:srgbClr val="292934"/>
                </a:solidFill>
                <a:latin typeface="Arial"/>
                <a:cs typeface="Arial"/>
              </a:rPr>
              <a:t>866#</a:t>
            </a:r>
            <a:r>
              <a:rPr sz="1600" spc="10" dirty="0">
                <a:solidFill>
                  <a:srgbClr val="292934"/>
                </a:solidFill>
                <a:latin typeface="Arial"/>
                <a:cs typeface="Arial"/>
              </a:rPr>
              <a:t> </a:t>
            </a:r>
            <a:r>
              <a:rPr sz="1600" spc="-15" dirty="0">
                <a:solidFill>
                  <a:srgbClr val="292934"/>
                </a:solidFill>
                <a:latin typeface="Arial"/>
                <a:cs typeface="Arial"/>
              </a:rPr>
              <a:t>me</a:t>
            </a:r>
            <a:r>
              <a:rPr sz="1600" spc="-5" dirty="0">
                <a:solidFill>
                  <a:srgbClr val="292934"/>
                </a:solidFill>
                <a:latin typeface="Arial"/>
                <a:cs typeface="Arial"/>
              </a:rPr>
              <a:t>ss</a:t>
            </a:r>
            <a:r>
              <a:rPr sz="1600" spc="-10" dirty="0">
                <a:solidFill>
                  <a:srgbClr val="292934"/>
                </a:solidFill>
                <a:latin typeface="Arial"/>
                <a:cs typeface="Arial"/>
              </a:rPr>
              <a:t>age</a:t>
            </a:r>
            <a:r>
              <a:rPr sz="1600" spc="-5" dirty="0">
                <a:solidFill>
                  <a:srgbClr val="292934"/>
                </a:solidFill>
                <a:latin typeface="Arial"/>
                <a:cs typeface="Arial"/>
              </a:rPr>
              <a:t> </a:t>
            </a:r>
            <a:r>
              <a:rPr sz="1600" dirty="0">
                <a:solidFill>
                  <a:srgbClr val="292934"/>
                </a:solidFill>
                <a:latin typeface="Arial"/>
                <a:cs typeface="Arial"/>
              </a:rPr>
              <a:t>li</a:t>
            </a:r>
            <a:r>
              <a:rPr sz="1600" spc="-10" dirty="0">
                <a:solidFill>
                  <a:srgbClr val="292934"/>
                </a:solidFill>
                <a:latin typeface="Arial"/>
                <a:cs typeface="Arial"/>
              </a:rPr>
              <a:t>ne</a:t>
            </a:r>
            <a:endParaRPr sz="1600" dirty="0">
              <a:latin typeface="Arial"/>
              <a:cs typeface="Arial"/>
            </a:endParaRPr>
          </a:p>
          <a:p>
            <a:pPr marL="12700" marR="445134">
              <a:lnSpc>
                <a:spcPct val="100000"/>
              </a:lnSpc>
            </a:pPr>
            <a:r>
              <a:rPr lang="en-US" sz="1600" spc="-10" dirty="0">
                <a:solidFill>
                  <a:srgbClr val="292934"/>
                </a:solidFill>
                <a:latin typeface="Arial"/>
                <a:cs typeface="Arial"/>
              </a:rPr>
              <a:t> </a:t>
            </a:r>
            <a:r>
              <a:rPr lang="en-US" sz="1600" spc="-10" dirty="0" smtClean="0">
                <a:solidFill>
                  <a:srgbClr val="292934"/>
                </a:solidFill>
                <a:latin typeface="Arial"/>
                <a:cs typeface="Arial"/>
              </a:rPr>
              <a:t>      </a:t>
            </a:r>
            <a:r>
              <a:rPr sz="1600" spc="-10" dirty="0" smtClean="0">
                <a:solidFill>
                  <a:srgbClr val="292934"/>
                </a:solidFill>
                <a:latin typeface="Arial"/>
                <a:cs typeface="Arial"/>
              </a:rPr>
              <a:t>–</a:t>
            </a:r>
            <a:r>
              <a:rPr sz="1600" spc="-5" dirty="0" smtClean="0">
                <a:solidFill>
                  <a:srgbClr val="292934"/>
                </a:solidFill>
                <a:latin typeface="Arial"/>
                <a:cs typeface="Arial"/>
              </a:rPr>
              <a:t> </a:t>
            </a:r>
            <a:r>
              <a:rPr sz="1600" spc="-5" dirty="0">
                <a:solidFill>
                  <a:srgbClr val="292934"/>
                </a:solidFill>
                <a:latin typeface="Arial"/>
                <a:cs typeface="Arial"/>
              </a:rPr>
              <a:t>t</a:t>
            </a:r>
            <a:r>
              <a:rPr sz="1600" spc="-30" dirty="0">
                <a:solidFill>
                  <a:srgbClr val="292934"/>
                </a:solidFill>
                <a:latin typeface="Arial"/>
                <a:cs typeface="Arial"/>
              </a:rPr>
              <a:t>y</a:t>
            </a:r>
            <a:r>
              <a:rPr sz="1600" spc="-10" dirty="0">
                <a:solidFill>
                  <a:srgbClr val="292934"/>
                </a:solidFill>
                <a:latin typeface="Arial"/>
                <a:cs typeface="Arial"/>
              </a:rPr>
              <a:t>p</a:t>
            </a:r>
            <a:r>
              <a:rPr sz="1600" dirty="0">
                <a:solidFill>
                  <a:srgbClr val="292934"/>
                </a:solidFill>
                <a:latin typeface="Arial"/>
                <a:cs typeface="Arial"/>
              </a:rPr>
              <a:t>i</a:t>
            </a:r>
            <a:r>
              <a:rPr sz="1600" spc="-5" dirty="0">
                <a:solidFill>
                  <a:srgbClr val="292934"/>
                </a:solidFill>
                <a:latin typeface="Arial"/>
                <a:cs typeface="Arial"/>
              </a:rPr>
              <a:t>c</a:t>
            </a:r>
            <a:r>
              <a:rPr sz="1600" spc="-10" dirty="0">
                <a:solidFill>
                  <a:srgbClr val="292934"/>
                </a:solidFill>
                <a:latin typeface="Arial"/>
                <a:cs typeface="Arial"/>
              </a:rPr>
              <a:t>a</a:t>
            </a:r>
            <a:r>
              <a:rPr sz="1600" dirty="0">
                <a:solidFill>
                  <a:srgbClr val="292934"/>
                </a:solidFill>
                <a:latin typeface="Arial"/>
                <a:cs typeface="Arial"/>
              </a:rPr>
              <a:t>ll</a:t>
            </a:r>
            <a:r>
              <a:rPr sz="1600" spc="-150" dirty="0">
                <a:solidFill>
                  <a:srgbClr val="292934"/>
                </a:solidFill>
                <a:latin typeface="Arial"/>
                <a:cs typeface="Arial"/>
              </a:rPr>
              <a:t>y</a:t>
            </a:r>
            <a:r>
              <a:rPr sz="1600" spc="-5" dirty="0">
                <a:solidFill>
                  <a:srgbClr val="292934"/>
                </a:solidFill>
                <a:latin typeface="Arial"/>
                <a:cs typeface="Arial"/>
              </a:rPr>
              <a:t>,</a:t>
            </a:r>
            <a:r>
              <a:rPr sz="1600" spc="20" dirty="0">
                <a:solidFill>
                  <a:srgbClr val="292934"/>
                </a:solidFill>
                <a:latin typeface="Arial"/>
                <a:cs typeface="Arial"/>
              </a:rPr>
              <a:t> </a:t>
            </a:r>
            <a:r>
              <a:rPr sz="1600" spc="-10" dirty="0">
                <a:solidFill>
                  <a:srgbClr val="292934"/>
                </a:solidFill>
                <a:latin typeface="Arial"/>
                <a:cs typeface="Arial"/>
              </a:rPr>
              <a:t>u</a:t>
            </a:r>
            <a:r>
              <a:rPr sz="1600" spc="-5" dirty="0">
                <a:solidFill>
                  <a:srgbClr val="292934"/>
                </a:solidFill>
                <a:latin typeface="Arial"/>
                <a:cs typeface="Arial"/>
              </a:rPr>
              <a:t>s</a:t>
            </a:r>
            <a:r>
              <a:rPr sz="1600" spc="-10" dirty="0">
                <a:solidFill>
                  <a:srgbClr val="292934"/>
                </a:solidFill>
                <a:latin typeface="Arial"/>
                <a:cs typeface="Arial"/>
              </a:rPr>
              <a:t>ed</a:t>
            </a:r>
            <a:r>
              <a:rPr sz="1600" spc="-5" dirty="0">
                <a:solidFill>
                  <a:srgbClr val="292934"/>
                </a:solidFill>
                <a:latin typeface="Arial"/>
                <a:cs typeface="Arial"/>
              </a:rPr>
              <a:t> </a:t>
            </a:r>
            <a:r>
              <a:rPr sz="1600" dirty="0">
                <a:solidFill>
                  <a:srgbClr val="292934"/>
                </a:solidFill>
                <a:latin typeface="Arial"/>
                <a:cs typeface="Arial"/>
              </a:rPr>
              <a:t>i</a:t>
            </a:r>
            <a:r>
              <a:rPr sz="1600" spc="-10" dirty="0">
                <a:solidFill>
                  <a:srgbClr val="292934"/>
                </a:solidFill>
                <a:latin typeface="Arial"/>
                <a:cs typeface="Arial"/>
              </a:rPr>
              <a:t>n</a:t>
            </a:r>
            <a:r>
              <a:rPr sz="1600" spc="-5" dirty="0">
                <a:solidFill>
                  <a:srgbClr val="292934"/>
                </a:solidFill>
                <a:latin typeface="Arial"/>
                <a:cs typeface="Arial"/>
              </a:rPr>
              <a:t> </a:t>
            </a:r>
            <a:r>
              <a:rPr sz="1600" spc="-10" dirty="0">
                <a:solidFill>
                  <a:srgbClr val="292934"/>
                </a:solidFill>
                <a:latin typeface="Arial"/>
                <a:cs typeface="Arial"/>
              </a:rPr>
              <a:t>the</a:t>
            </a:r>
            <a:r>
              <a:rPr sz="1600" spc="10" dirty="0">
                <a:solidFill>
                  <a:srgbClr val="292934"/>
                </a:solidFill>
                <a:latin typeface="Arial"/>
                <a:cs typeface="Arial"/>
              </a:rPr>
              <a:t> </a:t>
            </a:r>
            <a:r>
              <a:rPr sz="1600" spc="-10" dirty="0">
                <a:solidFill>
                  <a:srgbClr val="292934"/>
                </a:solidFill>
                <a:latin typeface="Arial"/>
                <a:cs typeface="Arial"/>
              </a:rPr>
              <a:t>e</a:t>
            </a:r>
            <a:r>
              <a:rPr sz="1600" spc="-5" dirty="0">
                <a:solidFill>
                  <a:srgbClr val="292934"/>
                </a:solidFill>
                <a:latin typeface="Arial"/>
                <a:cs typeface="Arial"/>
              </a:rPr>
              <a:t>v</a:t>
            </a:r>
            <a:r>
              <a:rPr sz="1600" spc="-10" dirty="0">
                <a:solidFill>
                  <a:srgbClr val="292934"/>
                </a:solidFill>
                <a:latin typeface="Arial"/>
                <a:cs typeface="Arial"/>
              </a:rPr>
              <a:t>ent</a:t>
            </a:r>
            <a:r>
              <a:rPr sz="1600" spc="10" dirty="0">
                <a:solidFill>
                  <a:srgbClr val="292934"/>
                </a:solidFill>
                <a:latin typeface="Arial"/>
                <a:cs typeface="Arial"/>
              </a:rPr>
              <a:t> </a:t>
            </a:r>
            <a:r>
              <a:rPr sz="1600" spc="-10" dirty="0">
                <a:solidFill>
                  <a:srgbClr val="292934"/>
                </a:solidFill>
                <a:latin typeface="Arial"/>
                <a:cs typeface="Arial"/>
              </a:rPr>
              <a:t>of</a:t>
            </a:r>
            <a:r>
              <a:rPr sz="1600" spc="10" dirty="0">
                <a:solidFill>
                  <a:srgbClr val="292934"/>
                </a:solidFill>
                <a:latin typeface="Arial"/>
                <a:cs typeface="Arial"/>
              </a:rPr>
              <a:t> </a:t>
            </a:r>
            <a:r>
              <a:rPr sz="1600" spc="-10" dirty="0">
                <a:solidFill>
                  <a:srgbClr val="292934"/>
                </a:solidFill>
                <a:latin typeface="Arial"/>
                <a:cs typeface="Arial"/>
              </a:rPr>
              <a:t>an</a:t>
            </a:r>
            <a:r>
              <a:rPr sz="1600" spc="-5" dirty="0">
                <a:solidFill>
                  <a:srgbClr val="292934"/>
                </a:solidFill>
                <a:latin typeface="Arial"/>
                <a:cs typeface="Arial"/>
              </a:rPr>
              <a:t> </a:t>
            </a:r>
            <a:r>
              <a:rPr sz="1600" spc="-10" dirty="0">
                <a:solidFill>
                  <a:srgbClr val="292934"/>
                </a:solidFill>
                <a:latin typeface="Arial"/>
                <a:cs typeface="Arial"/>
              </a:rPr>
              <a:t>e</a:t>
            </a:r>
            <a:r>
              <a:rPr sz="1600" spc="-20" dirty="0">
                <a:solidFill>
                  <a:srgbClr val="292934"/>
                </a:solidFill>
                <a:latin typeface="Arial"/>
                <a:cs typeface="Arial"/>
              </a:rPr>
              <a:t>x</a:t>
            </a:r>
            <a:r>
              <a:rPr sz="1600" spc="-10" dirty="0">
                <a:solidFill>
                  <a:srgbClr val="292934"/>
                </a:solidFill>
                <a:latin typeface="Arial"/>
                <a:cs typeface="Arial"/>
              </a:rPr>
              <a:t>tended</a:t>
            </a:r>
            <a:r>
              <a:rPr sz="1600" spc="10" dirty="0">
                <a:solidFill>
                  <a:srgbClr val="292934"/>
                </a:solidFill>
                <a:latin typeface="Arial"/>
                <a:cs typeface="Arial"/>
              </a:rPr>
              <a:t> </a:t>
            </a:r>
            <a:r>
              <a:rPr sz="1600" spc="-5" dirty="0">
                <a:solidFill>
                  <a:srgbClr val="292934"/>
                </a:solidFill>
                <a:latin typeface="Arial"/>
                <a:cs typeface="Arial"/>
              </a:rPr>
              <a:t>c</a:t>
            </a:r>
            <a:r>
              <a:rPr sz="1600" dirty="0">
                <a:solidFill>
                  <a:srgbClr val="292934"/>
                </a:solidFill>
                <a:latin typeface="Arial"/>
                <a:cs typeface="Arial"/>
              </a:rPr>
              <a:t>l</a:t>
            </a:r>
            <a:r>
              <a:rPr sz="1600" spc="-10" dirty="0">
                <a:solidFill>
                  <a:srgbClr val="292934"/>
                </a:solidFill>
                <a:latin typeface="Arial"/>
                <a:cs typeface="Arial"/>
              </a:rPr>
              <a:t>o</a:t>
            </a:r>
            <a:r>
              <a:rPr sz="1600" spc="-5" dirty="0">
                <a:solidFill>
                  <a:srgbClr val="292934"/>
                </a:solidFill>
                <a:latin typeface="Arial"/>
                <a:cs typeface="Arial"/>
              </a:rPr>
              <a:t>s</a:t>
            </a:r>
            <a:r>
              <a:rPr sz="1600" spc="-10" dirty="0">
                <a:solidFill>
                  <a:srgbClr val="292934"/>
                </a:solidFill>
                <a:latin typeface="Arial"/>
                <a:cs typeface="Arial"/>
              </a:rPr>
              <a:t>u</a:t>
            </a:r>
            <a:r>
              <a:rPr sz="1600" spc="-15" dirty="0">
                <a:solidFill>
                  <a:srgbClr val="292934"/>
                </a:solidFill>
                <a:latin typeface="Arial"/>
                <a:cs typeface="Arial"/>
              </a:rPr>
              <a:t>r</a:t>
            </a:r>
            <a:r>
              <a:rPr sz="1600" spc="-10" dirty="0">
                <a:solidFill>
                  <a:srgbClr val="292934"/>
                </a:solidFill>
                <a:latin typeface="Arial"/>
                <a:cs typeface="Arial"/>
              </a:rPr>
              <a:t>e</a:t>
            </a:r>
            <a:r>
              <a:rPr sz="1600" spc="-5" dirty="0">
                <a:solidFill>
                  <a:srgbClr val="292934"/>
                </a:solidFill>
                <a:latin typeface="Arial"/>
                <a:cs typeface="Arial"/>
              </a:rPr>
              <a:t> </a:t>
            </a:r>
            <a:r>
              <a:rPr sz="1600" spc="-10" dirty="0">
                <a:solidFill>
                  <a:srgbClr val="292934"/>
                </a:solidFill>
                <a:latin typeface="Arial"/>
                <a:cs typeface="Arial"/>
              </a:rPr>
              <a:t>or</a:t>
            </a:r>
            <a:r>
              <a:rPr sz="1600" spc="5" dirty="0">
                <a:solidFill>
                  <a:srgbClr val="292934"/>
                </a:solidFill>
                <a:latin typeface="Arial"/>
                <a:cs typeface="Arial"/>
              </a:rPr>
              <a:t> </a:t>
            </a:r>
            <a:r>
              <a:rPr lang="en-US" sz="1600" spc="5" dirty="0" smtClean="0">
                <a:solidFill>
                  <a:srgbClr val="292934"/>
                </a:solidFill>
                <a:latin typeface="Arial"/>
                <a:cs typeface="Arial"/>
              </a:rPr>
              <a:t> </a:t>
            </a:r>
          </a:p>
          <a:p>
            <a:pPr marL="12700" marR="445134">
              <a:lnSpc>
                <a:spcPct val="100000"/>
              </a:lnSpc>
            </a:pPr>
            <a:r>
              <a:rPr lang="en-US" sz="1600" spc="5" dirty="0">
                <a:solidFill>
                  <a:srgbClr val="292934"/>
                </a:solidFill>
                <a:latin typeface="Arial"/>
                <a:cs typeface="Arial"/>
              </a:rPr>
              <a:t> </a:t>
            </a:r>
            <a:r>
              <a:rPr lang="en-US" sz="1600" spc="5" dirty="0" smtClean="0">
                <a:solidFill>
                  <a:srgbClr val="292934"/>
                </a:solidFill>
                <a:latin typeface="Arial"/>
                <a:cs typeface="Arial"/>
              </a:rPr>
              <a:t>      </a:t>
            </a:r>
            <a:r>
              <a:rPr sz="1600" spc="-15" dirty="0" smtClean="0">
                <a:solidFill>
                  <a:srgbClr val="292934"/>
                </a:solidFill>
                <a:latin typeface="Arial"/>
                <a:cs typeface="Arial"/>
              </a:rPr>
              <a:t>ma</a:t>
            </a:r>
            <a:r>
              <a:rPr sz="1600" dirty="0" smtClean="0">
                <a:solidFill>
                  <a:srgbClr val="292934"/>
                </a:solidFill>
                <a:latin typeface="Arial"/>
                <a:cs typeface="Arial"/>
              </a:rPr>
              <a:t>j</a:t>
            </a:r>
            <a:r>
              <a:rPr sz="1600" spc="-10" dirty="0" smtClean="0">
                <a:solidFill>
                  <a:srgbClr val="292934"/>
                </a:solidFill>
                <a:latin typeface="Arial"/>
                <a:cs typeface="Arial"/>
              </a:rPr>
              <a:t>or </a:t>
            </a:r>
            <a:r>
              <a:rPr sz="1600" spc="-10" dirty="0">
                <a:solidFill>
                  <a:srgbClr val="292934"/>
                </a:solidFill>
                <a:latin typeface="Arial"/>
                <a:cs typeface="Arial"/>
              </a:rPr>
              <a:t>d</a:t>
            </a:r>
            <a:r>
              <a:rPr sz="1600" dirty="0">
                <a:solidFill>
                  <a:srgbClr val="292934"/>
                </a:solidFill>
                <a:latin typeface="Arial"/>
                <a:cs typeface="Arial"/>
              </a:rPr>
              <a:t>i</a:t>
            </a:r>
            <a:r>
              <a:rPr sz="1600" spc="-5" dirty="0">
                <a:solidFill>
                  <a:srgbClr val="292934"/>
                </a:solidFill>
                <a:latin typeface="Arial"/>
                <a:cs typeface="Arial"/>
              </a:rPr>
              <a:t>s</a:t>
            </a:r>
            <a:r>
              <a:rPr sz="1600" spc="-10" dirty="0">
                <a:solidFill>
                  <a:srgbClr val="292934"/>
                </a:solidFill>
                <a:latin typeface="Arial"/>
                <a:cs typeface="Arial"/>
              </a:rPr>
              <a:t>a</a:t>
            </a:r>
            <a:r>
              <a:rPr sz="1600" spc="-5" dirty="0">
                <a:solidFill>
                  <a:srgbClr val="292934"/>
                </a:solidFill>
                <a:latin typeface="Arial"/>
                <a:cs typeface="Arial"/>
              </a:rPr>
              <a:t>s</a:t>
            </a:r>
            <a:r>
              <a:rPr sz="1600" spc="-10" dirty="0">
                <a:solidFill>
                  <a:srgbClr val="292934"/>
                </a:solidFill>
                <a:latin typeface="Arial"/>
                <a:cs typeface="Arial"/>
              </a:rPr>
              <a:t>ter</a:t>
            </a:r>
            <a:endParaRPr sz="1600" dirty="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3490" y="113055"/>
            <a:ext cx="7649895" cy="6668744"/>
          </a:xfrm>
          <a:custGeom>
            <a:avLst/>
            <a:gdLst/>
            <a:ahLst/>
            <a:cxnLst/>
            <a:rect l="l" t="t" r="r" b="b"/>
            <a:pathLst>
              <a:path w="7649895" h="6668744">
                <a:moveTo>
                  <a:pt x="0" y="0"/>
                </a:moveTo>
                <a:lnTo>
                  <a:pt x="7649895" y="0"/>
                </a:lnTo>
                <a:lnTo>
                  <a:pt x="7649895" y="6668744"/>
                </a:lnTo>
                <a:lnTo>
                  <a:pt x="0" y="6668744"/>
                </a:lnTo>
                <a:lnTo>
                  <a:pt x="0" y="0"/>
                </a:lnTo>
                <a:close/>
              </a:path>
            </a:pathLst>
          </a:custGeom>
          <a:solidFill>
            <a:srgbClr val="D2533C"/>
          </a:solidFill>
        </p:spPr>
        <p:txBody>
          <a:bodyPr wrap="square" lIns="0" tIns="0" rIns="0" bIns="0" rtlCol="0">
            <a:spAutoFit/>
          </a:bodyPr>
          <a:lstStyle/>
          <a:p>
            <a:endParaRPr/>
          </a:p>
        </p:txBody>
      </p:sp>
      <p:sp>
        <p:nvSpPr>
          <p:cNvPr id="3" name="object 3"/>
          <p:cNvSpPr/>
          <p:nvPr/>
        </p:nvSpPr>
        <p:spPr>
          <a:xfrm>
            <a:off x="228600" y="113055"/>
            <a:ext cx="459917" cy="6668744"/>
          </a:xfrm>
          <a:custGeom>
            <a:avLst/>
            <a:gdLst/>
            <a:ahLst/>
            <a:cxnLst/>
            <a:rect l="l" t="t" r="r" b="b"/>
            <a:pathLst>
              <a:path w="459917" h="6668744">
                <a:moveTo>
                  <a:pt x="0" y="0"/>
                </a:moveTo>
                <a:lnTo>
                  <a:pt x="459917" y="0"/>
                </a:lnTo>
                <a:lnTo>
                  <a:pt x="459917" y="6668744"/>
                </a:lnTo>
                <a:lnTo>
                  <a:pt x="0" y="6668744"/>
                </a:lnTo>
                <a:lnTo>
                  <a:pt x="0" y="0"/>
                </a:lnTo>
                <a:close/>
              </a:path>
            </a:pathLst>
          </a:custGeom>
          <a:solidFill>
            <a:srgbClr val="93A299"/>
          </a:solidFill>
        </p:spPr>
        <p:txBody>
          <a:bodyPr wrap="square" lIns="0" tIns="0" rIns="0" bIns="0" rtlCol="0">
            <a:spAutoFit/>
          </a:bodyPr>
          <a:lstStyle/>
          <a:p>
            <a:endParaRPr/>
          </a:p>
        </p:txBody>
      </p:sp>
      <p:sp>
        <p:nvSpPr>
          <p:cNvPr id="4" name="object 4"/>
          <p:cNvSpPr/>
          <p:nvPr/>
        </p:nvSpPr>
        <p:spPr>
          <a:xfrm>
            <a:off x="391810"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 name="object 5"/>
          <p:cNvSpPr/>
          <p:nvPr/>
        </p:nvSpPr>
        <p:spPr>
          <a:xfrm>
            <a:off x="391810"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 name="object 6"/>
          <p:cNvSpPr/>
          <p:nvPr/>
        </p:nvSpPr>
        <p:spPr>
          <a:xfrm>
            <a:off x="892911"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 name="object 7"/>
          <p:cNvSpPr/>
          <p:nvPr/>
        </p:nvSpPr>
        <p:spPr>
          <a:xfrm>
            <a:off x="892911"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 name="object 8"/>
          <p:cNvSpPr/>
          <p:nvPr/>
        </p:nvSpPr>
        <p:spPr>
          <a:xfrm>
            <a:off x="454738" y="57296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 name="object 9"/>
          <p:cNvSpPr/>
          <p:nvPr/>
        </p:nvSpPr>
        <p:spPr>
          <a:xfrm>
            <a:off x="454738" y="5729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 name="object 10"/>
          <p:cNvSpPr/>
          <p:nvPr/>
        </p:nvSpPr>
        <p:spPr>
          <a:xfrm>
            <a:off x="391810"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1" name="object 11"/>
          <p:cNvSpPr/>
          <p:nvPr/>
        </p:nvSpPr>
        <p:spPr>
          <a:xfrm>
            <a:off x="391810"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2" name="object 12"/>
          <p:cNvSpPr/>
          <p:nvPr/>
        </p:nvSpPr>
        <p:spPr>
          <a:xfrm>
            <a:off x="892911"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3" name="object 13"/>
          <p:cNvSpPr/>
          <p:nvPr/>
        </p:nvSpPr>
        <p:spPr>
          <a:xfrm>
            <a:off x="892911"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4" name="object 14"/>
          <p:cNvSpPr/>
          <p:nvPr/>
        </p:nvSpPr>
        <p:spPr>
          <a:xfrm>
            <a:off x="454738" y="9572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15" name="object 15"/>
          <p:cNvSpPr/>
          <p:nvPr/>
        </p:nvSpPr>
        <p:spPr>
          <a:xfrm>
            <a:off x="454738" y="9572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6" name="object 16"/>
          <p:cNvSpPr/>
          <p:nvPr/>
        </p:nvSpPr>
        <p:spPr>
          <a:xfrm>
            <a:off x="391810"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7" name="object 17"/>
          <p:cNvSpPr/>
          <p:nvPr/>
        </p:nvSpPr>
        <p:spPr>
          <a:xfrm>
            <a:off x="391810"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8" name="object 18"/>
          <p:cNvSpPr/>
          <p:nvPr/>
        </p:nvSpPr>
        <p:spPr>
          <a:xfrm>
            <a:off x="892911"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9" name="object 19"/>
          <p:cNvSpPr/>
          <p:nvPr/>
        </p:nvSpPr>
        <p:spPr>
          <a:xfrm>
            <a:off x="892911"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0" name="object 20"/>
          <p:cNvSpPr/>
          <p:nvPr/>
        </p:nvSpPr>
        <p:spPr>
          <a:xfrm>
            <a:off x="454738" y="13414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1" name="object 21"/>
          <p:cNvSpPr/>
          <p:nvPr/>
        </p:nvSpPr>
        <p:spPr>
          <a:xfrm>
            <a:off x="454738" y="134148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2" name="object 22"/>
          <p:cNvSpPr/>
          <p:nvPr/>
        </p:nvSpPr>
        <p:spPr>
          <a:xfrm>
            <a:off x="391810"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3" name="object 23"/>
          <p:cNvSpPr/>
          <p:nvPr/>
        </p:nvSpPr>
        <p:spPr>
          <a:xfrm>
            <a:off x="391810"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4" name="object 24"/>
          <p:cNvSpPr/>
          <p:nvPr/>
        </p:nvSpPr>
        <p:spPr>
          <a:xfrm>
            <a:off x="892911"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5" name="object 25"/>
          <p:cNvSpPr/>
          <p:nvPr/>
        </p:nvSpPr>
        <p:spPr>
          <a:xfrm>
            <a:off x="892911"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6" name="object 26"/>
          <p:cNvSpPr/>
          <p:nvPr/>
        </p:nvSpPr>
        <p:spPr>
          <a:xfrm>
            <a:off x="454738" y="172573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7" name="object 27"/>
          <p:cNvSpPr/>
          <p:nvPr/>
        </p:nvSpPr>
        <p:spPr>
          <a:xfrm>
            <a:off x="454738" y="172573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8" name="object 28"/>
          <p:cNvSpPr/>
          <p:nvPr/>
        </p:nvSpPr>
        <p:spPr>
          <a:xfrm>
            <a:off x="391810"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9" name="object 29"/>
          <p:cNvSpPr/>
          <p:nvPr/>
        </p:nvSpPr>
        <p:spPr>
          <a:xfrm>
            <a:off x="391810"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0" name="object 30"/>
          <p:cNvSpPr/>
          <p:nvPr/>
        </p:nvSpPr>
        <p:spPr>
          <a:xfrm>
            <a:off x="892911"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1" name="object 31"/>
          <p:cNvSpPr/>
          <p:nvPr/>
        </p:nvSpPr>
        <p:spPr>
          <a:xfrm>
            <a:off x="892911"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2" name="object 32"/>
          <p:cNvSpPr/>
          <p:nvPr/>
        </p:nvSpPr>
        <p:spPr>
          <a:xfrm>
            <a:off x="454738" y="21099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3" name="object 33"/>
          <p:cNvSpPr/>
          <p:nvPr/>
        </p:nvSpPr>
        <p:spPr>
          <a:xfrm>
            <a:off x="454738" y="21099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34" name="object 34"/>
          <p:cNvSpPr/>
          <p:nvPr/>
        </p:nvSpPr>
        <p:spPr>
          <a:xfrm>
            <a:off x="391810"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5" name="object 35"/>
          <p:cNvSpPr/>
          <p:nvPr/>
        </p:nvSpPr>
        <p:spPr>
          <a:xfrm>
            <a:off x="391810"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6" name="object 36"/>
          <p:cNvSpPr/>
          <p:nvPr/>
        </p:nvSpPr>
        <p:spPr>
          <a:xfrm>
            <a:off x="892911"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7" name="object 37"/>
          <p:cNvSpPr/>
          <p:nvPr/>
        </p:nvSpPr>
        <p:spPr>
          <a:xfrm>
            <a:off x="892911"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8" name="object 38"/>
          <p:cNvSpPr/>
          <p:nvPr/>
        </p:nvSpPr>
        <p:spPr>
          <a:xfrm>
            <a:off x="454738" y="24942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9" name="object 39"/>
          <p:cNvSpPr/>
          <p:nvPr/>
        </p:nvSpPr>
        <p:spPr>
          <a:xfrm>
            <a:off x="454738" y="24942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0" name="object 40"/>
          <p:cNvSpPr/>
          <p:nvPr/>
        </p:nvSpPr>
        <p:spPr>
          <a:xfrm>
            <a:off x="391810"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1" name="object 41"/>
          <p:cNvSpPr/>
          <p:nvPr/>
        </p:nvSpPr>
        <p:spPr>
          <a:xfrm>
            <a:off x="391810"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2" name="object 42"/>
          <p:cNvSpPr/>
          <p:nvPr/>
        </p:nvSpPr>
        <p:spPr>
          <a:xfrm>
            <a:off x="892911"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3" name="object 43"/>
          <p:cNvSpPr/>
          <p:nvPr/>
        </p:nvSpPr>
        <p:spPr>
          <a:xfrm>
            <a:off x="892911"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4" name="object 44"/>
          <p:cNvSpPr/>
          <p:nvPr/>
        </p:nvSpPr>
        <p:spPr>
          <a:xfrm>
            <a:off x="454738" y="2878510"/>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45" name="object 45"/>
          <p:cNvSpPr/>
          <p:nvPr/>
        </p:nvSpPr>
        <p:spPr>
          <a:xfrm>
            <a:off x="454738" y="2878510"/>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6" name="object 46"/>
          <p:cNvSpPr/>
          <p:nvPr/>
        </p:nvSpPr>
        <p:spPr>
          <a:xfrm>
            <a:off x="391810"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7" name="object 47"/>
          <p:cNvSpPr/>
          <p:nvPr/>
        </p:nvSpPr>
        <p:spPr>
          <a:xfrm>
            <a:off x="391810"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8" name="object 48"/>
          <p:cNvSpPr/>
          <p:nvPr/>
        </p:nvSpPr>
        <p:spPr>
          <a:xfrm>
            <a:off x="892911"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9" name="object 49"/>
          <p:cNvSpPr/>
          <p:nvPr/>
        </p:nvSpPr>
        <p:spPr>
          <a:xfrm>
            <a:off x="892911"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0" name="object 50"/>
          <p:cNvSpPr/>
          <p:nvPr/>
        </p:nvSpPr>
        <p:spPr>
          <a:xfrm>
            <a:off x="454738" y="3262767"/>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1" name="object 51"/>
          <p:cNvSpPr/>
          <p:nvPr/>
        </p:nvSpPr>
        <p:spPr>
          <a:xfrm>
            <a:off x="454738" y="326276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2" name="object 52"/>
          <p:cNvSpPr/>
          <p:nvPr/>
        </p:nvSpPr>
        <p:spPr>
          <a:xfrm>
            <a:off x="391810"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3" name="object 53"/>
          <p:cNvSpPr/>
          <p:nvPr/>
        </p:nvSpPr>
        <p:spPr>
          <a:xfrm>
            <a:off x="391810"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4" name="object 54"/>
          <p:cNvSpPr/>
          <p:nvPr/>
        </p:nvSpPr>
        <p:spPr>
          <a:xfrm>
            <a:off x="892911"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5" name="object 55"/>
          <p:cNvSpPr/>
          <p:nvPr/>
        </p:nvSpPr>
        <p:spPr>
          <a:xfrm>
            <a:off x="892911"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6" name="object 56"/>
          <p:cNvSpPr/>
          <p:nvPr/>
        </p:nvSpPr>
        <p:spPr>
          <a:xfrm>
            <a:off x="454738" y="36470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7" name="object 57"/>
          <p:cNvSpPr/>
          <p:nvPr/>
        </p:nvSpPr>
        <p:spPr>
          <a:xfrm>
            <a:off x="454738" y="36470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8" name="object 58"/>
          <p:cNvSpPr/>
          <p:nvPr/>
        </p:nvSpPr>
        <p:spPr>
          <a:xfrm>
            <a:off x="391810"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9" name="object 59"/>
          <p:cNvSpPr/>
          <p:nvPr/>
        </p:nvSpPr>
        <p:spPr>
          <a:xfrm>
            <a:off x="391810"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0" name="object 60"/>
          <p:cNvSpPr/>
          <p:nvPr/>
        </p:nvSpPr>
        <p:spPr>
          <a:xfrm>
            <a:off x="892911"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1" name="object 61"/>
          <p:cNvSpPr/>
          <p:nvPr/>
        </p:nvSpPr>
        <p:spPr>
          <a:xfrm>
            <a:off x="892911"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2" name="object 62"/>
          <p:cNvSpPr/>
          <p:nvPr/>
        </p:nvSpPr>
        <p:spPr>
          <a:xfrm>
            <a:off x="454738" y="40312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3" name="object 63"/>
          <p:cNvSpPr/>
          <p:nvPr/>
        </p:nvSpPr>
        <p:spPr>
          <a:xfrm>
            <a:off x="454738" y="403128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64" name="object 64"/>
          <p:cNvSpPr/>
          <p:nvPr/>
        </p:nvSpPr>
        <p:spPr>
          <a:xfrm>
            <a:off x="391810"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5" name="object 65"/>
          <p:cNvSpPr/>
          <p:nvPr/>
        </p:nvSpPr>
        <p:spPr>
          <a:xfrm>
            <a:off x="391810"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6" name="object 66"/>
          <p:cNvSpPr/>
          <p:nvPr/>
        </p:nvSpPr>
        <p:spPr>
          <a:xfrm>
            <a:off x="892911"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7" name="object 67"/>
          <p:cNvSpPr/>
          <p:nvPr/>
        </p:nvSpPr>
        <p:spPr>
          <a:xfrm>
            <a:off x="892911"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8" name="object 68"/>
          <p:cNvSpPr/>
          <p:nvPr/>
        </p:nvSpPr>
        <p:spPr>
          <a:xfrm>
            <a:off x="454738" y="441553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9" name="object 69"/>
          <p:cNvSpPr/>
          <p:nvPr/>
        </p:nvSpPr>
        <p:spPr>
          <a:xfrm>
            <a:off x="454738" y="441553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0" name="object 70"/>
          <p:cNvSpPr/>
          <p:nvPr/>
        </p:nvSpPr>
        <p:spPr>
          <a:xfrm>
            <a:off x="391810"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1" name="object 71"/>
          <p:cNvSpPr/>
          <p:nvPr/>
        </p:nvSpPr>
        <p:spPr>
          <a:xfrm>
            <a:off x="391810"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2" name="object 72"/>
          <p:cNvSpPr/>
          <p:nvPr/>
        </p:nvSpPr>
        <p:spPr>
          <a:xfrm>
            <a:off x="892911"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3" name="object 73"/>
          <p:cNvSpPr/>
          <p:nvPr/>
        </p:nvSpPr>
        <p:spPr>
          <a:xfrm>
            <a:off x="892911"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4" name="object 74"/>
          <p:cNvSpPr/>
          <p:nvPr/>
        </p:nvSpPr>
        <p:spPr>
          <a:xfrm>
            <a:off x="454738" y="47997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75" name="object 75"/>
          <p:cNvSpPr/>
          <p:nvPr/>
        </p:nvSpPr>
        <p:spPr>
          <a:xfrm>
            <a:off x="454738" y="47997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6" name="object 76"/>
          <p:cNvSpPr/>
          <p:nvPr/>
        </p:nvSpPr>
        <p:spPr>
          <a:xfrm>
            <a:off x="391810"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7" name="object 77"/>
          <p:cNvSpPr/>
          <p:nvPr/>
        </p:nvSpPr>
        <p:spPr>
          <a:xfrm>
            <a:off x="391810"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8" name="object 78"/>
          <p:cNvSpPr/>
          <p:nvPr/>
        </p:nvSpPr>
        <p:spPr>
          <a:xfrm>
            <a:off x="892911"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9" name="object 79"/>
          <p:cNvSpPr/>
          <p:nvPr/>
        </p:nvSpPr>
        <p:spPr>
          <a:xfrm>
            <a:off x="892911"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0" name="object 80"/>
          <p:cNvSpPr/>
          <p:nvPr/>
        </p:nvSpPr>
        <p:spPr>
          <a:xfrm>
            <a:off x="454738" y="51840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1" name="object 81"/>
          <p:cNvSpPr/>
          <p:nvPr/>
        </p:nvSpPr>
        <p:spPr>
          <a:xfrm>
            <a:off x="454738" y="51840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2" name="object 82"/>
          <p:cNvSpPr/>
          <p:nvPr/>
        </p:nvSpPr>
        <p:spPr>
          <a:xfrm>
            <a:off x="391810"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3" name="object 83"/>
          <p:cNvSpPr/>
          <p:nvPr/>
        </p:nvSpPr>
        <p:spPr>
          <a:xfrm>
            <a:off x="391810"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4" name="object 84"/>
          <p:cNvSpPr/>
          <p:nvPr/>
        </p:nvSpPr>
        <p:spPr>
          <a:xfrm>
            <a:off x="892911"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5" name="object 85"/>
          <p:cNvSpPr/>
          <p:nvPr/>
        </p:nvSpPr>
        <p:spPr>
          <a:xfrm>
            <a:off x="892911"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6" name="object 86"/>
          <p:cNvSpPr/>
          <p:nvPr/>
        </p:nvSpPr>
        <p:spPr>
          <a:xfrm>
            <a:off x="454738" y="556830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7" name="object 87"/>
          <p:cNvSpPr/>
          <p:nvPr/>
        </p:nvSpPr>
        <p:spPr>
          <a:xfrm>
            <a:off x="454738" y="556830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8" name="object 88"/>
          <p:cNvSpPr/>
          <p:nvPr/>
        </p:nvSpPr>
        <p:spPr>
          <a:xfrm>
            <a:off x="391810"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9" name="object 89"/>
          <p:cNvSpPr/>
          <p:nvPr/>
        </p:nvSpPr>
        <p:spPr>
          <a:xfrm>
            <a:off x="391810"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0" name="object 90"/>
          <p:cNvSpPr/>
          <p:nvPr/>
        </p:nvSpPr>
        <p:spPr>
          <a:xfrm>
            <a:off x="892911"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1" name="object 91"/>
          <p:cNvSpPr/>
          <p:nvPr/>
        </p:nvSpPr>
        <p:spPr>
          <a:xfrm>
            <a:off x="892911"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2" name="object 92"/>
          <p:cNvSpPr/>
          <p:nvPr/>
        </p:nvSpPr>
        <p:spPr>
          <a:xfrm>
            <a:off x="454738" y="5952566"/>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93" name="object 93"/>
          <p:cNvSpPr/>
          <p:nvPr/>
        </p:nvSpPr>
        <p:spPr>
          <a:xfrm>
            <a:off x="454738" y="59525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94" name="object 94"/>
          <p:cNvSpPr/>
          <p:nvPr/>
        </p:nvSpPr>
        <p:spPr>
          <a:xfrm>
            <a:off x="391810"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5" name="object 95"/>
          <p:cNvSpPr/>
          <p:nvPr/>
        </p:nvSpPr>
        <p:spPr>
          <a:xfrm>
            <a:off x="391810"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6" name="object 96"/>
          <p:cNvSpPr/>
          <p:nvPr/>
        </p:nvSpPr>
        <p:spPr>
          <a:xfrm>
            <a:off x="892911"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7" name="object 97"/>
          <p:cNvSpPr/>
          <p:nvPr/>
        </p:nvSpPr>
        <p:spPr>
          <a:xfrm>
            <a:off x="892911"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8" name="object 98"/>
          <p:cNvSpPr/>
          <p:nvPr/>
        </p:nvSpPr>
        <p:spPr>
          <a:xfrm>
            <a:off x="454738" y="633682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9" name="object 99"/>
          <p:cNvSpPr/>
          <p:nvPr/>
        </p:nvSpPr>
        <p:spPr>
          <a:xfrm>
            <a:off x="454738" y="633682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0" name="object 100"/>
          <p:cNvSpPr/>
          <p:nvPr/>
        </p:nvSpPr>
        <p:spPr>
          <a:xfrm>
            <a:off x="8379283" y="113054"/>
            <a:ext cx="459917" cy="1333753"/>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79463D"/>
          </a:solidFill>
        </p:spPr>
        <p:txBody>
          <a:bodyPr wrap="square" lIns="0" tIns="0" rIns="0" bIns="0" rtlCol="0">
            <a:spAutoFit/>
          </a:bodyPr>
          <a:lstStyle/>
          <a:p>
            <a:endParaRPr/>
          </a:p>
        </p:txBody>
      </p:sp>
      <p:sp>
        <p:nvSpPr>
          <p:cNvPr id="101" name="object 101"/>
          <p:cNvSpPr/>
          <p:nvPr/>
        </p:nvSpPr>
        <p:spPr>
          <a:xfrm>
            <a:off x="8378952" y="112777"/>
            <a:ext cx="463295" cy="1336546"/>
          </a:xfrm>
          <a:prstGeom prst="rect">
            <a:avLst/>
          </a:prstGeom>
          <a:blipFill>
            <a:blip r:embed="rId5" cstate="print"/>
            <a:stretch>
              <a:fillRect/>
            </a:stretch>
          </a:blipFill>
        </p:spPr>
        <p:txBody>
          <a:bodyPr wrap="square" lIns="0" tIns="0" rIns="0" bIns="0" rtlCol="0">
            <a:spAutoFit/>
          </a:bodyPr>
          <a:lstStyle/>
          <a:p>
            <a:endParaRPr/>
          </a:p>
        </p:txBody>
      </p:sp>
      <p:sp>
        <p:nvSpPr>
          <p:cNvPr id="102" name="object 102"/>
          <p:cNvSpPr/>
          <p:nvPr/>
        </p:nvSpPr>
        <p:spPr>
          <a:xfrm>
            <a:off x="8379283" y="1446803"/>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808DA0"/>
          </a:solidFill>
        </p:spPr>
        <p:txBody>
          <a:bodyPr wrap="square" lIns="0" tIns="0" rIns="0" bIns="0" rtlCol="0">
            <a:spAutoFit/>
          </a:bodyPr>
          <a:lstStyle/>
          <a:p>
            <a:endParaRPr/>
          </a:p>
        </p:txBody>
      </p:sp>
      <p:sp>
        <p:nvSpPr>
          <p:cNvPr id="103" name="object 103"/>
          <p:cNvSpPr/>
          <p:nvPr/>
        </p:nvSpPr>
        <p:spPr>
          <a:xfrm>
            <a:off x="8378952" y="1446288"/>
            <a:ext cx="463295" cy="1338059"/>
          </a:xfrm>
          <a:prstGeom prst="rect">
            <a:avLst/>
          </a:prstGeom>
          <a:blipFill>
            <a:blip r:embed="rId6" cstate="print"/>
            <a:stretch>
              <a:fillRect/>
            </a:stretch>
          </a:blipFill>
        </p:spPr>
        <p:txBody>
          <a:bodyPr wrap="square" lIns="0" tIns="0" rIns="0" bIns="0" rtlCol="0">
            <a:spAutoFit/>
          </a:bodyPr>
          <a:lstStyle/>
          <a:p>
            <a:endParaRPr/>
          </a:p>
        </p:txBody>
      </p:sp>
      <p:sp>
        <p:nvSpPr>
          <p:cNvPr id="104" name="object 104"/>
          <p:cNvSpPr/>
          <p:nvPr/>
        </p:nvSpPr>
        <p:spPr>
          <a:xfrm>
            <a:off x="8379283" y="2780551"/>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4C5A6A"/>
          </a:solidFill>
        </p:spPr>
        <p:txBody>
          <a:bodyPr wrap="square" lIns="0" tIns="0" rIns="0" bIns="0" rtlCol="0">
            <a:spAutoFit/>
          </a:bodyPr>
          <a:lstStyle/>
          <a:p>
            <a:endParaRPr/>
          </a:p>
        </p:txBody>
      </p:sp>
      <p:sp>
        <p:nvSpPr>
          <p:cNvPr id="105" name="object 105"/>
          <p:cNvSpPr/>
          <p:nvPr/>
        </p:nvSpPr>
        <p:spPr>
          <a:xfrm>
            <a:off x="8378952" y="2781300"/>
            <a:ext cx="463295" cy="1336547"/>
          </a:xfrm>
          <a:prstGeom prst="rect">
            <a:avLst/>
          </a:prstGeom>
          <a:blipFill>
            <a:blip r:embed="rId7" cstate="print"/>
            <a:stretch>
              <a:fillRect/>
            </a:stretch>
          </a:blipFill>
        </p:spPr>
        <p:txBody>
          <a:bodyPr wrap="square" lIns="0" tIns="0" rIns="0" bIns="0" rtlCol="0">
            <a:spAutoFit/>
          </a:bodyPr>
          <a:lstStyle/>
          <a:p>
            <a:endParaRPr/>
          </a:p>
        </p:txBody>
      </p:sp>
      <p:sp>
        <p:nvSpPr>
          <p:cNvPr id="106" name="object 106"/>
          <p:cNvSpPr/>
          <p:nvPr/>
        </p:nvSpPr>
        <p:spPr>
          <a:xfrm>
            <a:off x="8379283" y="4114301"/>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AD8F67"/>
          </a:solidFill>
        </p:spPr>
        <p:txBody>
          <a:bodyPr wrap="square" lIns="0" tIns="0" rIns="0" bIns="0" rtlCol="0">
            <a:spAutoFit/>
          </a:bodyPr>
          <a:lstStyle/>
          <a:p>
            <a:endParaRPr/>
          </a:p>
        </p:txBody>
      </p:sp>
      <p:sp>
        <p:nvSpPr>
          <p:cNvPr id="107" name="object 107"/>
          <p:cNvSpPr/>
          <p:nvPr/>
        </p:nvSpPr>
        <p:spPr>
          <a:xfrm>
            <a:off x="8378952" y="4114800"/>
            <a:ext cx="463295" cy="1336547"/>
          </a:xfrm>
          <a:prstGeom prst="rect">
            <a:avLst/>
          </a:prstGeom>
          <a:blipFill>
            <a:blip r:embed="rId8" cstate="print"/>
            <a:stretch>
              <a:fillRect/>
            </a:stretch>
          </a:blipFill>
        </p:spPr>
        <p:txBody>
          <a:bodyPr wrap="square" lIns="0" tIns="0" rIns="0" bIns="0" rtlCol="0">
            <a:spAutoFit/>
          </a:bodyPr>
          <a:lstStyle/>
          <a:p>
            <a:endParaRPr/>
          </a:p>
        </p:txBody>
      </p:sp>
      <p:sp>
        <p:nvSpPr>
          <p:cNvPr id="108" name="object 108"/>
          <p:cNvSpPr/>
          <p:nvPr/>
        </p:nvSpPr>
        <p:spPr>
          <a:xfrm>
            <a:off x="8379283" y="5448051"/>
            <a:ext cx="459917" cy="1333754"/>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D2533C"/>
          </a:solidFill>
        </p:spPr>
        <p:txBody>
          <a:bodyPr wrap="square" lIns="0" tIns="0" rIns="0" bIns="0" rtlCol="0">
            <a:spAutoFit/>
          </a:bodyPr>
          <a:lstStyle/>
          <a:p>
            <a:endParaRPr/>
          </a:p>
        </p:txBody>
      </p:sp>
      <p:sp>
        <p:nvSpPr>
          <p:cNvPr id="109" name="object 109"/>
          <p:cNvSpPr/>
          <p:nvPr/>
        </p:nvSpPr>
        <p:spPr>
          <a:xfrm>
            <a:off x="1295400" y="304800"/>
            <a:ext cx="6934200" cy="6299187"/>
          </a:xfrm>
          <a:custGeom>
            <a:avLst/>
            <a:gdLst/>
            <a:ahLst/>
            <a:cxnLst/>
            <a:rect l="l" t="t" r="r" b="b"/>
            <a:pathLst>
              <a:path w="6934200" h="6299187">
                <a:moveTo>
                  <a:pt x="0" y="0"/>
                </a:moveTo>
                <a:lnTo>
                  <a:pt x="6934200" y="0"/>
                </a:lnTo>
                <a:lnTo>
                  <a:pt x="6934200" y="6299187"/>
                </a:lnTo>
                <a:lnTo>
                  <a:pt x="0" y="6299187"/>
                </a:lnTo>
                <a:lnTo>
                  <a:pt x="0" y="0"/>
                </a:lnTo>
                <a:close/>
              </a:path>
            </a:pathLst>
          </a:custGeom>
          <a:solidFill>
            <a:srgbClr val="FFFFFF"/>
          </a:solidFill>
        </p:spPr>
        <p:txBody>
          <a:bodyPr wrap="square" lIns="0" tIns="0" rIns="0" bIns="0" rtlCol="0">
            <a:spAutoFit/>
          </a:bodyPr>
          <a:lstStyle/>
          <a:p>
            <a:endParaRPr/>
          </a:p>
        </p:txBody>
      </p:sp>
      <p:sp>
        <p:nvSpPr>
          <p:cNvPr id="110" name="object 110"/>
          <p:cNvSpPr/>
          <p:nvPr/>
        </p:nvSpPr>
        <p:spPr>
          <a:xfrm>
            <a:off x="1295400" y="304802"/>
            <a:ext cx="6937247" cy="6301737"/>
          </a:xfrm>
          <a:prstGeom prst="rect">
            <a:avLst/>
          </a:prstGeom>
          <a:blipFill>
            <a:blip r:embed="rId9" cstate="print"/>
            <a:stretch>
              <a:fillRect/>
            </a:stretch>
          </a:blipFill>
        </p:spPr>
        <p:txBody>
          <a:bodyPr wrap="square" lIns="0" tIns="0" rIns="0" bIns="0" rtlCol="0">
            <a:spAutoFit/>
          </a:bodyPr>
          <a:lstStyle/>
          <a:p>
            <a:endParaRPr/>
          </a:p>
        </p:txBody>
      </p:sp>
      <p:sp>
        <p:nvSpPr>
          <p:cNvPr id="111" name="object 111"/>
          <p:cNvSpPr/>
          <p:nvPr/>
        </p:nvSpPr>
        <p:spPr>
          <a:xfrm>
            <a:off x="7696198" y="6096002"/>
            <a:ext cx="381000" cy="381000"/>
          </a:xfrm>
          <a:custGeom>
            <a:avLst/>
            <a:gdLst/>
            <a:ahLst/>
            <a:cxnLst/>
            <a:rect l="l" t="t" r="r" b="b"/>
            <a:pathLst>
              <a:path w="381000" h="381000">
                <a:moveTo>
                  <a:pt x="190500" y="0"/>
                </a:moveTo>
                <a:lnTo>
                  <a:pt x="0" y="0"/>
                </a:lnTo>
                <a:lnTo>
                  <a:pt x="190500" y="190499"/>
                </a:lnTo>
                <a:lnTo>
                  <a:pt x="0" y="380999"/>
                </a:lnTo>
                <a:lnTo>
                  <a:pt x="190500" y="380999"/>
                </a:lnTo>
                <a:lnTo>
                  <a:pt x="381000" y="190499"/>
                </a:lnTo>
                <a:lnTo>
                  <a:pt x="190500" y="0"/>
                </a:lnTo>
                <a:close/>
              </a:path>
            </a:pathLst>
          </a:custGeom>
          <a:solidFill>
            <a:srgbClr val="D2533C"/>
          </a:solidFill>
        </p:spPr>
        <p:txBody>
          <a:bodyPr wrap="square" lIns="0" tIns="0" rIns="0" bIns="0" rtlCol="0">
            <a:spAutoFit/>
          </a:bodyPr>
          <a:lstStyle/>
          <a:p>
            <a:endParaRPr/>
          </a:p>
        </p:txBody>
      </p:sp>
      <p:sp>
        <p:nvSpPr>
          <p:cNvPr id="112" name="object 112"/>
          <p:cNvSpPr/>
          <p:nvPr/>
        </p:nvSpPr>
        <p:spPr>
          <a:xfrm>
            <a:off x="1447798" y="6096002"/>
            <a:ext cx="381000" cy="381000"/>
          </a:xfrm>
          <a:custGeom>
            <a:avLst/>
            <a:gdLst/>
            <a:ahLst/>
            <a:cxnLst/>
            <a:rect l="l" t="t" r="r" b="b"/>
            <a:pathLst>
              <a:path w="381000" h="381000">
                <a:moveTo>
                  <a:pt x="381000" y="0"/>
                </a:moveTo>
                <a:lnTo>
                  <a:pt x="190500" y="0"/>
                </a:lnTo>
                <a:lnTo>
                  <a:pt x="0" y="190499"/>
                </a:lnTo>
                <a:lnTo>
                  <a:pt x="190500" y="380999"/>
                </a:lnTo>
                <a:lnTo>
                  <a:pt x="381000" y="380999"/>
                </a:lnTo>
                <a:lnTo>
                  <a:pt x="190500" y="190499"/>
                </a:lnTo>
                <a:lnTo>
                  <a:pt x="381000" y="0"/>
                </a:lnTo>
                <a:close/>
              </a:path>
            </a:pathLst>
          </a:custGeom>
          <a:solidFill>
            <a:srgbClr val="D2533C"/>
          </a:solidFill>
        </p:spPr>
        <p:txBody>
          <a:bodyPr wrap="square" lIns="0" tIns="0" rIns="0" bIns="0" rtlCol="0">
            <a:spAutoFit/>
          </a:bodyPr>
          <a:lstStyle/>
          <a:p>
            <a:endParaRPr/>
          </a:p>
        </p:txBody>
      </p:sp>
      <p:sp>
        <p:nvSpPr>
          <p:cNvPr id="113" name="object 113"/>
          <p:cNvSpPr txBox="1"/>
          <p:nvPr/>
        </p:nvSpPr>
        <p:spPr>
          <a:xfrm>
            <a:off x="8375443" y="5782782"/>
            <a:ext cx="377190" cy="676910"/>
          </a:xfrm>
          <a:prstGeom prst="rect">
            <a:avLst/>
          </a:prstGeom>
        </p:spPr>
        <p:txBody>
          <a:bodyPr vert="vert" wrap="square" lIns="0" tIns="0" rIns="0" bIns="0" rtlCol="0">
            <a:spAutoFit/>
          </a:bodyPr>
          <a:lstStyle/>
          <a:p>
            <a:pPr marL="12700" marR="6350" indent="20955">
              <a:lnSpc>
                <a:spcPct val="100000"/>
              </a:lnSpc>
            </a:pPr>
            <a:r>
              <a:rPr sz="1200" b="1" spc="-5" dirty="0">
                <a:solidFill>
                  <a:srgbClr val="FFFFFF"/>
                </a:solidFill>
                <a:latin typeface="Arial"/>
                <a:cs typeface="Arial"/>
              </a:rPr>
              <a:t>Bu</a:t>
            </a:r>
            <a:r>
              <a:rPr sz="1200" b="1" dirty="0">
                <a:solidFill>
                  <a:srgbClr val="FFFFFF"/>
                </a:solidFill>
                <a:latin typeface="Arial"/>
                <a:cs typeface="Arial"/>
              </a:rPr>
              <a:t>il</a:t>
            </a:r>
            <a:r>
              <a:rPr sz="1200" b="1" spc="-5" dirty="0">
                <a:solidFill>
                  <a:srgbClr val="FFFFFF"/>
                </a:solidFill>
                <a:latin typeface="Arial"/>
                <a:cs typeface="Arial"/>
              </a:rPr>
              <a:t>d</a:t>
            </a:r>
            <a:r>
              <a:rPr sz="1200" b="1" dirty="0">
                <a:solidFill>
                  <a:srgbClr val="FFFFFF"/>
                </a:solidFill>
                <a:latin typeface="Arial"/>
                <a:cs typeface="Arial"/>
              </a:rPr>
              <a:t>i</a:t>
            </a:r>
            <a:r>
              <a:rPr sz="1200" b="1" spc="-5" dirty="0">
                <a:solidFill>
                  <a:srgbClr val="FFFFFF"/>
                </a:solidFill>
                <a:latin typeface="Arial"/>
                <a:cs typeface="Arial"/>
              </a:rPr>
              <a:t>ng Cont</a:t>
            </a:r>
            <a:r>
              <a:rPr sz="1200" b="1" dirty="0">
                <a:solidFill>
                  <a:srgbClr val="FFFFFF"/>
                </a:solidFill>
                <a:latin typeface="Arial"/>
                <a:cs typeface="Arial"/>
              </a:rPr>
              <a:t>ac</a:t>
            </a:r>
            <a:r>
              <a:rPr sz="1200" b="1" spc="-5" dirty="0">
                <a:solidFill>
                  <a:srgbClr val="FFFFFF"/>
                </a:solidFill>
                <a:latin typeface="Arial"/>
                <a:cs typeface="Arial"/>
              </a:rPr>
              <a:t>ts</a:t>
            </a:r>
            <a:endParaRPr sz="1200">
              <a:latin typeface="Arial"/>
              <a:cs typeface="Arial"/>
            </a:endParaRPr>
          </a:p>
        </p:txBody>
      </p:sp>
      <p:sp>
        <p:nvSpPr>
          <p:cNvPr id="114" name="object 114"/>
          <p:cNvSpPr/>
          <p:nvPr/>
        </p:nvSpPr>
        <p:spPr>
          <a:xfrm>
            <a:off x="1775459" y="448053"/>
            <a:ext cx="6192011" cy="918971"/>
          </a:xfrm>
          <a:prstGeom prst="rect">
            <a:avLst/>
          </a:prstGeom>
          <a:blipFill>
            <a:blip r:embed="rId10" cstate="print"/>
            <a:stretch>
              <a:fillRect/>
            </a:stretch>
          </a:blipFill>
        </p:spPr>
        <p:txBody>
          <a:bodyPr wrap="square" lIns="0" tIns="0" rIns="0" bIns="0" rtlCol="0">
            <a:spAutoFit/>
          </a:bodyPr>
          <a:lstStyle/>
          <a:p>
            <a:endParaRPr/>
          </a:p>
        </p:txBody>
      </p:sp>
      <p:sp>
        <p:nvSpPr>
          <p:cNvPr id="115" name="object 115"/>
          <p:cNvSpPr/>
          <p:nvPr/>
        </p:nvSpPr>
        <p:spPr>
          <a:xfrm>
            <a:off x="1793798" y="1786026"/>
            <a:ext cx="4191000" cy="3139325"/>
          </a:xfrm>
          <a:custGeom>
            <a:avLst/>
            <a:gdLst/>
            <a:ahLst/>
            <a:cxnLst/>
            <a:rect l="l" t="t" r="r" b="b"/>
            <a:pathLst>
              <a:path w="4191000" h="3139325">
                <a:moveTo>
                  <a:pt x="0" y="0"/>
                </a:moveTo>
                <a:lnTo>
                  <a:pt x="4191000" y="0"/>
                </a:lnTo>
                <a:lnTo>
                  <a:pt x="4191000" y="3139325"/>
                </a:lnTo>
                <a:lnTo>
                  <a:pt x="0" y="3139325"/>
                </a:lnTo>
                <a:lnTo>
                  <a:pt x="0" y="0"/>
                </a:lnTo>
                <a:close/>
              </a:path>
            </a:pathLst>
          </a:custGeom>
          <a:solidFill>
            <a:srgbClr val="FFFFFF"/>
          </a:solidFill>
        </p:spPr>
        <p:txBody>
          <a:bodyPr wrap="square" lIns="0" tIns="0" rIns="0" bIns="0" rtlCol="0">
            <a:spAutoFit/>
          </a:bodyPr>
          <a:lstStyle/>
          <a:p>
            <a:endParaRPr/>
          </a:p>
        </p:txBody>
      </p:sp>
      <p:sp>
        <p:nvSpPr>
          <p:cNvPr id="116" name="object 116"/>
          <p:cNvSpPr/>
          <p:nvPr/>
        </p:nvSpPr>
        <p:spPr>
          <a:xfrm>
            <a:off x="1793798" y="1786026"/>
            <a:ext cx="4191000" cy="3139325"/>
          </a:xfrm>
          <a:custGeom>
            <a:avLst/>
            <a:gdLst/>
            <a:ahLst/>
            <a:cxnLst/>
            <a:rect l="l" t="t" r="r" b="b"/>
            <a:pathLst>
              <a:path w="4191000" h="3139325">
                <a:moveTo>
                  <a:pt x="0" y="0"/>
                </a:moveTo>
                <a:lnTo>
                  <a:pt x="4191000" y="0"/>
                </a:lnTo>
                <a:lnTo>
                  <a:pt x="4191000" y="3139325"/>
                </a:lnTo>
                <a:lnTo>
                  <a:pt x="0" y="3139325"/>
                </a:lnTo>
                <a:lnTo>
                  <a:pt x="0" y="0"/>
                </a:lnTo>
                <a:close/>
              </a:path>
            </a:pathLst>
          </a:custGeom>
          <a:ln w="26428">
            <a:solidFill>
              <a:srgbClr val="93A299"/>
            </a:solidFill>
          </a:ln>
        </p:spPr>
        <p:txBody>
          <a:bodyPr wrap="square" lIns="0" tIns="0" rIns="0" bIns="0" rtlCol="0">
            <a:spAutoFit/>
          </a:bodyPr>
          <a:lstStyle/>
          <a:p>
            <a:endParaRPr/>
          </a:p>
        </p:txBody>
      </p:sp>
      <p:sp>
        <p:nvSpPr>
          <p:cNvPr id="117" name="object 117"/>
          <p:cNvSpPr txBox="1"/>
          <p:nvPr/>
        </p:nvSpPr>
        <p:spPr>
          <a:xfrm>
            <a:off x="1872384" y="1825651"/>
            <a:ext cx="4376015" cy="3052118"/>
          </a:xfrm>
          <a:prstGeom prst="rect">
            <a:avLst/>
          </a:prstGeom>
        </p:spPr>
        <p:txBody>
          <a:bodyPr vert="horz" wrap="square" lIns="0" tIns="0" rIns="0" bIns="0" rtlCol="0">
            <a:spAutoFit/>
          </a:bodyPr>
          <a:lstStyle/>
          <a:p>
            <a:pPr marL="12700">
              <a:lnSpc>
                <a:spcPct val="100000"/>
              </a:lnSpc>
            </a:pPr>
            <a:r>
              <a:rPr sz="1800" b="1" dirty="0">
                <a:solidFill>
                  <a:srgbClr val="292934"/>
                </a:solidFill>
                <a:latin typeface="Arial"/>
                <a:cs typeface="Arial"/>
              </a:rPr>
              <a:t>F</a:t>
            </a:r>
            <a:r>
              <a:rPr sz="1800" b="1" spc="-5" dirty="0">
                <a:solidFill>
                  <a:srgbClr val="292934"/>
                </a:solidFill>
                <a:latin typeface="Arial"/>
                <a:cs typeface="Arial"/>
              </a:rPr>
              <a:t>l</a:t>
            </a:r>
            <a:r>
              <a:rPr sz="1800" b="1" spc="-10" dirty="0">
                <a:solidFill>
                  <a:srgbClr val="292934"/>
                </a:solidFill>
                <a:latin typeface="Arial"/>
                <a:cs typeface="Arial"/>
              </a:rPr>
              <a:t>oo</a:t>
            </a:r>
            <a:r>
              <a:rPr sz="1800" b="1" dirty="0">
                <a:solidFill>
                  <a:srgbClr val="292934"/>
                </a:solidFill>
                <a:latin typeface="Arial"/>
                <a:cs typeface="Arial"/>
              </a:rPr>
              <a:t>r </a:t>
            </a:r>
            <a:r>
              <a:rPr sz="1800" b="1" spc="-70" dirty="0">
                <a:solidFill>
                  <a:srgbClr val="292934"/>
                </a:solidFill>
                <a:latin typeface="Arial"/>
                <a:cs typeface="Arial"/>
              </a:rPr>
              <a:t>W</a:t>
            </a:r>
            <a:r>
              <a:rPr sz="1800" b="1" spc="-10" dirty="0">
                <a:solidFill>
                  <a:srgbClr val="292934"/>
                </a:solidFill>
                <a:latin typeface="Arial"/>
                <a:cs typeface="Arial"/>
              </a:rPr>
              <a:t>a</a:t>
            </a:r>
            <a:r>
              <a:rPr sz="1800" b="1" dirty="0">
                <a:solidFill>
                  <a:srgbClr val="292934"/>
                </a:solidFill>
                <a:latin typeface="Arial"/>
                <a:cs typeface="Arial"/>
              </a:rPr>
              <a:t>r</a:t>
            </a:r>
            <a:r>
              <a:rPr sz="1800" b="1" spc="-10" dirty="0">
                <a:solidFill>
                  <a:srgbClr val="292934"/>
                </a:solidFill>
                <a:latin typeface="Arial"/>
                <a:cs typeface="Arial"/>
              </a:rPr>
              <a:t>dens</a:t>
            </a:r>
            <a:endParaRPr sz="1800" b="1" dirty="0">
              <a:latin typeface="Arial"/>
              <a:cs typeface="Arial"/>
            </a:endParaRPr>
          </a:p>
          <a:p>
            <a:pPr marL="469900">
              <a:lnSpc>
                <a:spcPct val="100000"/>
              </a:lnSpc>
            </a:pPr>
            <a:r>
              <a:rPr sz="1800" spc="-5" dirty="0">
                <a:solidFill>
                  <a:srgbClr val="292934"/>
                </a:solidFill>
                <a:latin typeface="Arial"/>
                <a:cs typeface="Arial"/>
              </a:rPr>
              <a:t>3</a:t>
            </a:r>
            <a:r>
              <a:rPr sz="1800" spc="-7" baseline="25462" dirty="0">
                <a:solidFill>
                  <a:srgbClr val="292934"/>
                </a:solidFill>
                <a:latin typeface="Arial"/>
                <a:cs typeface="Arial"/>
              </a:rPr>
              <a:t>r</a:t>
            </a:r>
            <a:r>
              <a:rPr sz="1800" baseline="25462" dirty="0">
                <a:solidFill>
                  <a:srgbClr val="292934"/>
                </a:solidFill>
                <a:latin typeface="Arial"/>
                <a:cs typeface="Arial"/>
              </a:rPr>
              <a:t>d </a:t>
            </a:r>
            <a:r>
              <a:rPr sz="1800" spc="-240" baseline="25462" dirty="0">
                <a:solidFill>
                  <a:srgbClr val="292934"/>
                </a:solidFill>
                <a:latin typeface="Arial"/>
                <a:cs typeface="Arial"/>
              </a:rPr>
              <a:t> </a:t>
            </a:r>
            <a:r>
              <a:rPr sz="1800" dirty="0">
                <a:solidFill>
                  <a:srgbClr val="292934"/>
                </a:solidFill>
                <a:latin typeface="Arial"/>
                <a:cs typeface="Arial"/>
              </a:rPr>
              <a:t>F</a:t>
            </a:r>
            <a:r>
              <a:rPr sz="1800" spc="-5" dirty="0">
                <a:solidFill>
                  <a:srgbClr val="292934"/>
                </a:solidFill>
                <a:latin typeface="Arial"/>
                <a:cs typeface="Arial"/>
              </a:rPr>
              <a:t>l</a:t>
            </a:r>
            <a:r>
              <a:rPr sz="1800" spc="-10" dirty="0">
                <a:solidFill>
                  <a:srgbClr val="292934"/>
                </a:solidFill>
                <a:latin typeface="Arial"/>
                <a:cs typeface="Arial"/>
              </a:rPr>
              <a:t>oo</a:t>
            </a:r>
            <a:r>
              <a:rPr sz="1800" dirty="0">
                <a:solidFill>
                  <a:srgbClr val="292934"/>
                </a:solidFill>
                <a:latin typeface="Arial"/>
                <a:cs typeface="Arial"/>
              </a:rPr>
              <a:t>r –</a:t>
            </a:r>
            <a:r>
              <a:rPr sz="1800" spc="-5" dirty="0">
                <a:solidFill>
                  <a:srgbClr val="292934"/>
                </a:solidFill>
                <a:latin typeface="Arial"/>
                <a:cs typeface="Arial"/>
              </a:rPr>
              <a:t> </a:t>
            </a:r>
            <a:r>
              <a:rPr lang="en-US" spc="-10" dirty="0" smtClean="0">
                <a:solidFill>
                  <a:srgbClr val="292934"/>
                </a:solidFill>
                <a:latin typeface="Arial"/>
                <a:cs typeface="Arial"/>
              </a:rPr>
              <a:t>Albert Apolonio &amp;</a:t>
            </a:r>
          </a:p>
          <a:p>
            <a:pPr marL="469900">
              <a:lnSpc>
                <a:spcPct val="100000"/>
              </a:lnSpc>
            </a:pPr>
            <a:r>
              <a:rPr lang="en-US" sz="1800" spc="-10" dirty="0">
                <a:solidFill>
                  <a:srgbClr val="292934"/>
                </a:solidFill>
                <a:latin typeface="Arial"/>
                <a:cs typeface="Arial"/>
              </a:rPr>
              <a:t> </a:t>
            </a:r>
            <a:r>
              <a:rPr lang="en-US" sz="1800" spc="-10" dirty="0" smtClean="0">
                <a:solidFill>
                  <a:srgbClr val="292934"/>
                </a:solidFill>
                <a:latin typeface="Arial"/>
                <a:cs typeface="Arial"/>
              </a:rPr>
              <a:t>                 Patty Herkins</a:t>
            </a:r>
            <a:endParaRPr sz="1800" dirty="0">
              <a:latin typeface="Arial"/>
              <a:cs typeface="Arial"/>
            </a:endParaRPr>
          </a:p>
          <a:p>
            <a:pPr marL="469900" marR="727710" indent="0">
              <a:lnSpc>
                <a:spcPct val="100000"/>
              </a:lnSpc>
            </a:pPr>
            <a:r>
              <a:rPr sz="1800" spc="-5" dirty="0">
                <a:solidFill>
                  <a:srgbClr val="292934"/>
                </a:solidFill>
                <a:latin typeface="Arial"/>
                <a:cs typeface="Arial"/>
              </a:rPr>
              <a:t>4</a:t>
            </a:r>
            <a:r>
              <a:rPr sz="1800" baseline="25462" dirty="0">
                <a:solidFill>
                  <a:srgbClr val="292934"/>
                </a:solidFill>
                <a:latin typeface="Arial"/>
                <a:cs typeface="Arial"/>
              </a:rPr>
              <a:t>th</a:t>
            </a:r>
            <a:r>
              <a:rPr sz="1800" spc="240" baseline="25462" dirty="0">
                <a:solidFill>
                  <a:srgbClr val="292934"/>
                </a:solidFill>
                <a:latin typeface="Arial"/>
                <a:cs typeface="Arial"/>
              </a:rPr>
              <a:t> </a:t>
            </a:r>
            <a:r>
              <a:rPr sz="1800" dirty="0">
                <a:solidFill>
                  <a:srgbClr val="292934"/>
                </a:solidFill>
                <a:latin typeface="Arial"/>
                <a:cs typeface="Arial"/>
              </a:rPr>
              <a:t>F</a:t>
            </a:r>
            <a:r>
              <a:rPr sz="1800" spc="-5" dirty="0">
                <a:solidFill>
                  <a:srgbClr val="292934"/>
                </a:solidFill>
                <a:latin typeface="Arial"/>
                <a:cs typeface="Arial"/>
              </a:rPr>
              <a:t>l</a:t>
            </a:r>
            <a:r>
              <a:rPr sz="1800" spc="-10" dirty="0">
                <a:solidFill>
                  <a:srgbClr val="292934"/>
                </a:solidFill>
                <a:latin typeface="Arial"/>
                <a:cs typeface="Arial"/>
              </a:rPr>
              <a:t>oo</a:t>
            </a:r>
            <a:r>
              <a:rPr sz="1800" dirty="0">
                <a:solidFill>
                  <a:srgbClr val="292934"/>
                </a:solidFill>
                <a:latin typeface="Arial"/>
                <a:cs typeface="Arial"/>
              </a:rPr>
              <a:t>r</a:t>
            </a:r>
            <a:r>
              <a:rPr sz="1800" spc="15" dirty="0">
                <a:solidFill>
                  <a:srgbClr val="292934"/>
                </a:solidFill>
                <a:latin typeface="Arial"/>
                <a:cs typeface="Arial"/>
              </a:rPr>
              <a:t> </a:t>
            </a:r>
            <a:r>
              <a:rPr sz="1800" dirty="0">
                <a:solidFill>
                  <a:srgbClr val="292934"/>
                </a:solidFill>
                <a:latin typeface="Arial"/>
                <a:cs typeface="Arial"/>
              </a:rPr>
              <a:t>–</a:t>
            </a:r>
            <a:r>
              <a:rPr sz="1800" spc="-5" dirty="0">
                <a:solidFill>
                  <a:srgbClr val="292934"/>
                </a:solidFill>
                <a:latin typeface="Arial"/>
                <a:cs typeface="Arial"/>
              </a:rPr>
              <a:t> </a:t>
            </a:r>
            <a:r>
              <a:rPr sz="1800" dirty="0">
                <a:solidFill>
                  <a:srgbClr val="292934"/>
                </a:solidFill>
                <a:latin typeface="Arial"/>
                <a:cs typeface="Arial"/>
              </a:rPr>
              <a:t>J</a:t>
            </a:r>
            <a:r>
              <a:rPr sz="1800" spc="-10" dirty="0">
                <a:solidFill>
                  <a:srgbClr val="292934"/>
                </a:solidFill>
                <a:latin typeface="Arial"/>
                <a:cs typeface="Arial"/>
              </a:rPr>
              <a:t>a</a:t>
            </a:r>
            <a:r>
              <a:rPr sz="1800" spc="-25" dirty="0">
                <a:solidFill>
                  <a:srgbClr val="292934"/>
                </a:solidFill>
                <a:latin typeface="Arial"/>
                <a:cs typeface="Arial"/>
              </a:rPr>
              <a:t>y</a:t>
            </a:r>
            <a:r>
              <a:rPr sz="1800" spc="-10" dirty="0">
                <a:solidFill>
                  <a:srgbClr val="292934"/>
                </a:solidFill>
                <a:latin typeface="Arial"/>
                <a:cs typeface="Arial"/>
              </a:rPr>
              <a:t>n</a:t>
            </a:r>
            <a:r>
              <a:rPr sz="1800" dirty="0">
                <a:solidFill>
                  <a:srgbClr val="292934"/>
                </a:solidFill>
                <a:latin typeface="Arial"/>
                <a:cs typeface="Arial"/>
              </a:rPr>
              <a:t>e</a:t>
            </a:r>
            <a:r>
              <a:rPr sz="1800" spc="20" dirty="0">
                <a:solidFill>
                  <a:srgbClr val="292934"/>
                </a:solidFill>
                <a:latin typeface="Arial"/>
                <a:cs typeface="Arial"/>
              </a:rPr>
              <a:t> </a:t>
            </a:r>
            <a:r>
              <a:rPr sz="1800" spc="-5" dirty="0" smtClean="0">
                <a:solidFill>
                  <a:srgbClr val="292934"/>
                </a:solidFill>
                <a:latin typeface="Arial"/>
                <a:cs typeface="Arial"/>
              </a:rPr>
              <a:t>Di</a:t>
            </a:r>
            <a:r>
              <a:rPr sz="1800" dirty="0" smtClean="0">
                <a:solidFill>
                  <a:srgbClr val="292934"/>
                </a:solidFill>
                <a:latin typeface="Arial"/>
                <a:cs typeface="Arial"/>
              </a:rPr>
              <a:t>cks</a:t>
            </a:r>
            <a:r>
              <a:rPr sz="1800" spc="-10" dirty="0" smtClean="0">
                <a:solidFill>
                  <a:srgbClr val="292934"/>
                </a:solidFill>
                <a:latin typeface="Arial"/>
                <a:cs typeface="Arial"/>
              </a:rPr>
              <a:t>o</a:t>
            </a:r>
            <a:r>
              <a:rPr sz="1800" dirty="0" smtClean="0">
                <a:solidFill>
                  <a:srgbClr val="292934"/>
                </a:solidFill>
                <a:latin typeface="Arial"/>
                <a:cs typeface="Arial"/>
              </a:rPr>
              <a:t>n</a:t>
            </a:r>
            <a:r>
              <a:rPr lang="en-US" spc="10" dirty="0" smtClean="0">
                <a:solidFill>
                  <a:srgbClr val="292934"/>
                </a:solidFill>
                <a:latin typeface="Arial"/>
                <a:cs typeface="Arial"/>
              </a:rPr>
              <a:t>,</a:t>
            </a:r>
          </a:p>
          <a:p>
            <a:pPr marL="469900" marR="727710" indent="0">
              <a:lnSpc>
                <a:spcPct val="100000"/>
              </a:lnSpc>
            </a:pPr>
            <a:r>
              <a:rPr lang="en-US" sz="1800" spc="10" dirty="0">
                <a:solidFill>
                  <a:srgbClr val="292934"/>
                </a:solidFill>
                <a:latin typeface="Arial"/>
                <a:cs typeface="Arial"/>
              </a:rPr>
              <a:t> </a:t>
            </a:r>
            <a:r>
              <a:rPr lang="en-US" sz="1800" spc="10" dirty="0" smtClean="0">
                <a:solidFill>
                  <a:srgbClr val="292934"/>
                </a:solidFill>
                <a:latin typeface="Arial"/>
                <a:cs typeface="Arial"/>
              </a:rPr>
              <a:t>                Renata Ewing &amp;</a:t>
            </a:r>
            <a:r>
              <a:rPr sz="1800" dirty="0" smtClean="0">
                <a:solidFill>
                  <a:srgbClr val="292934"/>
                </a:solidFill>
                <a:latin typeface="Arial"/>
                <a:cs typeface="Arial"/>
              </a:rPr>
              <a:t> </a:t>
            </a:r>
            <a:r>
              <a:rPr lang="en-US" sz="1800" dirty="0" smtClean="0">
                <a:solidFill>
                  <a:srgbClr val="292934"/>
                </a:solidFill>
                <a:latin typeface="Arial"/>
                <a:cs typeface="Arial"/>
              </a:rPr>
              <a:t>  </a:t>
            </a:r>
          </a:p>
          <a:p>
            <a:pPr marL="469900" marR="727710" indent="0">
              <a:lnSpc>
                <a:spcPct val="100000"/>
              </a:lnSpc>
            </a:pPr>
            <a:r>
              <a:rPr lang="en-US" dirty="0">
                <a:solidFill>
                  <a:srgbClr val="292934"/>
                </a:solidFill>
                <a:latin typeface="Arial"/>
                <a:cs typeface="Arial"/>
              </a:rPr>
              <a:t> </a:t>
            </a:r>
            <a:r>
              <a:rPr lang="en-US" dirty="0" smtClean="0">
                <a:solidFill>
                  <a:srgbClr val="292934"/>
                </a:solidFill>
                <a:latin typeface="Arial"/>
                <a:cs typeface="Arial"/>
              </a:rPr>
              <a:t>                </a:t>
            </a:r>
            <a:r>
              <a:rPr sz="1800" dirty="0" smtClean="0">
                <a:solidFill>
                  <a:srgbClr val="292934"/>
                </a:solidFill>
                <a:latin typeface="Arial"/>
                <a:cs typeface="Arial"/>
              </a:rPr>
              <a:t>M</a:t>
            </a:r>
            <a:r>
              <a:rPr sz="1800" spc="-5" dirty="0" smtClean="0">
                <a:solidFill>
                  <a:srgbClr val="292934"/>
                </a:solidFill>
                <a:latin typeface="Arial"/>
                <a:cs typeface="Arial"/>
              </a:rPr>
              <a:t>i</a:t>
            </a:r>
            <a:r>
              <a:rPr sz="1800" dirty="0" smtClean="0">
                <a:solidFill>
                  <a:srgbClr val="292934"/>
                </a:solidFill>
                <a:latin typeface="Arial"/>
                <a:cs typeface="Arial"/>
              </a:rPr>
              <a:t>c</a:t>
            </a:r>
            <a:r>
              <a:rPr sz="1800" spc="-10" dirty="0" smtClean="0">
                <a:solidFill>
                  <a:srgbClr val="292934"/>
                </a:solidFill>
                <a:latin typeface="Arial"/>
                <a:cs typeface="Arial"/>
              </a:rPr>
              <a:t>hae</a:t>
            </a:r>
            <a:r>
              <a:rPr sz="1800" dirty="0" smtClean="0">
                <a:solidFill>
                  <a:srgbClr val="292934"/>
                </a:solidFill>
                <a:latin typeface="Arial"/>
                <a:cs typeface="Arial"/>
              </a:rPr>
              <a:t>l</a:t>
            </a:r>
            <a:r>
              <a:rPr sz="1800" spc="-15" dirty="0" smtClean="0">
                <a:solidFill>
                  <a:srgbClr val="292934"/>
                </a:solidFill>
                <a:latin typeface="Arial"/>
                <a:cs typeface="Arial"/>
              </a:rPr>
              <a:t> </a:t>
            </a:r>
            <a:r>
              <a:rPr sz="1800" spc="15" dirty="0">
                <a:solidFill>
                  <a:srgbClr val="292934"/>
                </a:solidFill>
                <a:latin typeface="Arial"/>
                <a:cs typeface="Arial"/>
              </a:rPr>
              <a:t>T</a:t>
            </a:r>
            <a:r>
              <a:rPr sz="1800" spc="-10" dirty="0">
                <a:solidFill>
                  <a:srgbClr val="292934"/>
                </a:solidFill>
                <a:latin typeface="Arial"/>
                <a:cs typeface="Arial"/>
              </a:rPr>
              <a:t>h</a:t>
            </a:r>
            <a:r>
              <a:rPr sz="1800" spc="-40" dirty="0">
                <a:solidFill>
                  <a:srgbClr val="292934"/>
                </a:solidFill>
                <a:latin typeface="Arial"/>
                <a:cs typeface="Arial"/>
              </a:rPr>
              <a:t>w</a:t>
            </a:r>
            <a:r>
              <a:rPr sz="1800" spc="-10" dirty="0">
                <a:solidFill>
                  <a:srgbClr val="292934"/>
                </a:solidFill>
                <a:latin typeface="Arial"/>
                <a:cs typeface="Arial"/>
              </a:rPr>
              <a:t>a</a:t>
            </a:r>
            <a:r>
              <a:rPr sz="1800" spc="-5" dirty="0">
                <a:solidFill>
                  <a:srgbClr val="292934"/>
                </a:solidFill>
                <a:latin typeface="Arial"/>
                <a:cs typeface="Arial"/>
              </a:rPr>
              <a:t>i</a:t>
            </a:r>
            <a:r>
              <a:rPr sz="1800" dirty="0">
                <a:solidFill>
                  <a:srgbClr val="292934"/>
                </a:solidFill>
                <a:latin typeface="Arial"/>
                <a:cs typeface="Arial"/>
              </a:rPr>
              <a:t>t</a:t>
            </a:r>
            <a:r>
              <a:rPr sz="1800" spc="-10" dirty="0">
                <a:solidFill>
                  <a:srgbClr val="292934"/>
                </a:solidFill>
                <a:latin typeface="Arial"/>
                <a:cs typeface="Arial"/>
              </a:rPr>
              <a:t>es</a:t>
            </a:r>
            <a:endParaRPr sz="1800" dirty="0">
              <a:latin typeface="Arial"/>
              <a:cs typeface="Arial"/>
            </a:endParaRPr>
          </a:p>
          <a:p>
            <a:pPr>
              <a:lnSpc>
                <a:spcPts val="1000"/>
              </a:lnSpc>
            </a:pPr>
            <a:endParaRPr sz="1000" dirty="0"/>
          </a:p>
          <a:p>
            <a:pPr>
              <a:lnSpc>
                <a:spcPts val="1100"/>
              </a:lnSpc>
              <a:spcBef>
                <a:spcPts val="60"/>
              </a:spcBef>
            </a:pPr>
            <a:endParaRPr sz="1100" dirty="0"/>
          </a:p>
          <a:p>
            <a:pPr marL="12700">
              <a:lnSpc>
                <a:spcPct val="100000"/>
              </a:lnSpc>
            </a:pPr>
            <a:r>
              <a:rPr sz="1800" b="1" dirty="0" smtClean="0">
                <a:solidFill>
                  <a:srgbClr val="292934"/>
                </a:solidFill>
                <a:latin typeface="Arial"/>
                <a:cs typeface="Arial"/>
              </a:rPr>
              <a:t>OSF</a:t>
            </a:r>
            <a:r>
              <a:rPr lang="en-US" b="1" dirty="0">
                <a:latin typeface="Arial"/>
                <a:cs typeface="Arial"/>
              </a:rPr>
              <a:t> </a:t>
            </a:r>
            <a:r>
              <a:rPr sz="1800" b="1" spc="-5" dirty="0" smtClean="0">
                <a:solidFill>
                  <a:srgbClr val="292934"/>
                </a:solidFill>
                <a:latin typeface="Arial"/>
                <a:cs typeface="Arial"/>
              </a:rPr>
              <a:t>B</a:t>
            </a:r>
            <a:r>
              <a:rPr sz="1800" b="1" spc="-10" dirty="0" smtClean="0">
                <a:solidFill>
                  <a:srgbClr val="292934"/>
                </a:solidFill>
                <a:latin typeface="Arial"/>
                <a:cs typeface="Arial"/>
              </a:rPr>
              <a:t>u</a:t>
            </a:r>
            <a:r>
              <a:rPr sz="1800" b="1" spc="-5" dirty="0" smtClean="0">
                <a:solidFill>
                  <a:srgbClr val="292934"/>
                </a:solidFill>
                <a:latin typeface="Arial"/>
                <a:cs typeface="Arial"/>
              </a:rPr>
              <a:t>il</a:t>
            </a:r>
            <a:r>
              <a:rPr sz="1800" b="1" spc="-10" dirty="0" smtClean="0">
                <a:solidFill>
                  <a:srgbClr val="292934"/>
                </a:solidFill>
                <a:latin typeface="Arial"/>
                <a:cs typeface="Arial"/>
              </a:rPr>
              <a:t>d</a:t>
            </a:r>
            <a:r>
              <a:rPr sz="1800" b="1" spc="-5" dirty="0" smtClean="0">
                <a:solidFill>
                  <a:srgbClr val="292934"/>
                </a:solidFill>
                <a:latin typeface="Arial"/>
                <a:cs typeface="Arial"/>
              </a:rPr>
              <a:t>i</a:t>
            </a:r>
            <a:r>
              <a:rPr sz="1800" b="1" spc="-10" dirty="0" smtClean="0">
                <a:solidFill>
                  <a:srgbClr val="292934"/>
                </a:solidFill>
                <a:latin typeface="Arial"/>
                <a:cs typeface="Arial"/>
              </a:rPr>
              <a:t>n</a:t>
            </a:r>
            <a:r>
              <a:rPr sz="1800" b="1" dirty="0" smtClean="0">
                <a:solidFill>
                  <a:srgbClr val="292934"/>
                </a:solidFill>
                <a:latin typeface="Arial"/>
                <a:cs typeface="Arial"/>
              </a:rPr>
              <a:t>g</a:t>
            </a:r>
            <a:r>
              <a:rPr sz="1800" b="1" spc="20" dirty="0" smtClean="0">
                <a:solidFill>
                  <a:srgbClr val="292934"/>
                </a:solidFill>
                <a:latin typeface="Arial"/>
                <a:cs typeface="Arial"/>
              </a:rPr>
              <a:t> </a:t>
            </a:r>
            <a:r>
              <a:rPr sz="1800" b="1" dirty="0">
                <a:solidFill>
                  <a:srgbClr val="292934"/>
                </a:solidFill>
                <a:latin typeface="Arial"/>
                <a:cs typeface="Arial"/>
              </a:rPr>
              <a:t>M</a:t>
            </a:r>
            <a:r>
              <a:rPr sz="1800" b="1" spc="-10" dirty="0">
                <a:solidFill>
                  <a:srgbClr val="292934"/>
                </a:solidFill>
                <a:latin typeface="Arial"/>
                <a:cs typeface="Arial"/>
              </a:rPr>
              <a:t>anage</a:t>
            </a:r>
            <a:r>
              <a:rPr sz="1800" b="1" dirty="0">
                <a:solidFill>
                  <a:srgbClr val="292934"/>
                </a:solidFill>
                <a:latin typeface="Arial"/>
                <a:cs typeface="Arial"/>
              </a:rPr>
              <a:t>r</a:t>
            </a:r>
            <a:r>
              <a:rPr sz="1800" b="1" spc="20" dirty="0">
                <a:solidFill>
                  <a:srgbClr val="292934"/>
                </a:solidFill>
                <a:latin typeface="Arial"/>
                <a:cs typeface="Arial"/>
              </a:rPr>
              <a:t> </a:t>
            </a:r>
            <a:endParaRPr lang="en-US" sz="1800" b="1" spc="-5" dirty="0" smtClean="0">
              <a:solidFill>
                <a:srgbClr val="292934"/>
              </a:solidFill>
              <a:latin typeface="Arial"/>
              <a:cs typeface="Arial"/>
            </a:endParaRPr>
          </a:p>
          <a:p>
            <a:pPr marL="12700">
              <a:lnSpc>
                <a:spcPct val="100000"/>
              </a:lnSpc>
            </a:pPr>
            <a:r>
              <a:rPr lang="en-US" spc="-5" dirty="0" smtClean="0">
                <a:solidFill>
                  <a:srgbClr val="292934"/>
                </a:solidFill>
                <a:latin typeface="Arial"/>
                <a:cs typeface="Arial"/>
              </a:rPr>
              <a:t>       </a:t>
            </a:r>
            <a:r>
              <a:rPr sz="1800" dirty="0" smtClean="0">
                <a:solidFill>
                  <a:srgbClr val="292934"/>
                </a:solidFill>
                <a:latin typeface="Arial"/>
                <a:cs typeface="Arial"/>
              </a:rPr>
              <a:t>M</a:t>
            </a:r>
            <a:r>
              <a:rPr sz="1800" spc="-5" dirty="0" smtClean="0">
                <a:solidFill>
                  <a:srgbClr val="292934"/>
                </a:solidFill>
                <a:latin typeface="Arial"/>
                <a:cs typeface="Arial"/>
              </a:rPr>
              <a:t>i</a:t>
            </a:r>
            <a:r>
              <a:rPr sz="1800" dirty="0" smtClean="0">
                <a:solidFill>
                  <a:srgbClr val="292934"/>
                </a:solidFill>
                <a:latin typeface="Arial"/>
                <a:cs typeface="Arial"/>
              </a:rPr>
              <a:t>c</a:t>
            </a:r>
            <a:r>
              <a:rPr sz="1800" spc="-10" dirty="0" smtClean="0">
                <a:solidFill>
                  <a:srgbClr val="292934"/>
                </a:solidFill>
                <a:latin typeface="Arial"/>
                <a:cs typeface="Arial"/>
              </a:rPr>
              <a:t>hae</a:t>
            </a:r>
            <a:r>
              <a:rPr sz="1800" dirty="0" smtClean="0">
                <a:solidFill>
                  <a:srgbClr val="292934"/>
                </a:solidFill>
                <a:latin typeface="Arial"/>
                <a:cs typeface="Arial"/>
              </a:rPr>
              <a:t>l</a:t>
            </a:r>
            <a:r>
              <a:rPr sz="1800" spc="-85" dirty="0" smtClean="0">
                <a:solidFill>
                  <a:srgbClr val="292934"/>
                </a:solidFill>
                <a:latin typeface="Arial"/>
                <a:cs typeface="Arial"/>
              </a:rPr>
              <a:t> </a:t>
            </a:r>
            <a:r>
              <a:rPr sz="1800" spc="-5" dirty="0" smtClean="0">
                <a:solidFill>
                  <a:srgbClr val="292934"/>
                </a:solidFill>
                <a:latin typeface="Arial"/>
                <a:cs typeface="Arial"/>
              </a:rPr>
              <a:t>A</a:t>
            </a:r>
            <a:r>
              <a:rPr sz="1800" spc="-10" dirty="0" smtClean="0">
                <a:solidFill>
                  <a:srgbClr val="292934"/>
                </a:solidFill>
                <a:latin typeface="Arial"/>
                <a:cs typeface="Arial"/>
              </a:rPr>
              <a:t>nnas</a:t>
            </a:r>
            <a:r>
              <a:rPr lang="en-US" sz="1800" spc="-10" dirty="0" smtClean="0">
                <a:solidFill>
                  <a:srgbClr val="292934"/>
                </a:solidFill>
                <a:latin typeface="Arial"/>
                <a:cs typeface="Arial"/>
              </a:rPr>
              <a:t>,</a:t>
            </a:r>
            <a:r>
              <a:rPr sz="1800" spc="-10" dirty="0" smtClean="0">
                <a:solidFill>
                  <a:srgbClr val="292934"/>
                </a:solidFill>
                <a:latin typeface="Arial"/>
                <a:cs typeface="Arial"/>
              </a:rPr>
              <a:t> 510</a:t>
            </a:r>
            <a:r>
              <a:rPr sz="1800" dirty="0" smtClean="0">
                <a:solidFill>
                  <a:srgbClr val="292934"/>
                </a:solidFill>
                <a:latin typeface="Arial"/>
                <a:cs typeface="Arial"/>
              </a:rPr>
              <a:t>-</a:t>
            </a:r>
            <a:r>
              <a:rPr sz="1800" spc="-10" dirty="0" smtClean="0">
                <a:solidFill>
                  <a:srgbClr val="292934"/>
                </a:solidFill>
                <a:latin typeface="Arial"/>
                <a:cs typeface="Arial"/>
              </a:rPr>
              <a:t>987</a:t>
            </a:r>
            <a:r>
              <a:rPr sz="1800" dirty="0" smtClean="0">
                <a:solidFill>
                  <a:srgbClr val="292934"/>
                </a:solidFill>
                <a:latin typeface="Arial"/>
                <a:cs typeface="Arial"/>
              </a:rPr>
              <a:t>-</a:t>
            </a:r>
            <a:r>
              <a:rPr sz="1800" spc="-10" dirty="0" smtClean="0">
                <a:solidFill>
                  <a:srgbClr val="292934"/>
                </a:solidFill>
                <a:latin typeface="Arial"/>
                <a:cs typeface="Arial"/>
              </a:rPr>
              <a:t>0519</a:t>
            </a:r>
            <a:endParaRPr lang="en-US" sz="1800" spc="-10" dirty="0" smtClean="0">
              <a:solidFill>
                <a:srgbClr val="292934"/>
              </a:solidFill>
              <a:latin typeface="Arial"/>
              <a:cs typeface="Arial"/>
            </a:endParaRPr>
          </a:p>
          <a:p>
            <a:pPr marL="12700">
              <a:lnSpc>
                <a:spcPct val="100000"/>
              </a:lnSpc>
            </a:pPr>
            <a:endParaRPr lang="en-US" spc="-10" dirty="0">
              <a:solidFill>
                <a:srgbClr val="292934"/>
              </a:solidFill>
              <a:latin typeface="Arial"/>
              <a:cs typeface="Arial"/>
            </a:endParaRPr>
          </a:p>
          <a:p>
            <a:pPr marL="12700">
              <a:lnSpc>
                <a:spcPct val="100000"/>
              </a:lnSpc>
            </a:pPr>
            <a:r>
              <a:rPr lang="en-US" sz="1800" b="1" spc="-5" dirty="0" smtClean="0">
                <a:solidFill>
                  <a:srgbClr val="292934"/>
                </a:solidFill>
                <a:latin typeface="Arial"/>
                <a:cs typeface="Arial"/>
              </a:rPr>
              <a:t>Security Guard       </a:t>
            </a:r>
            <a:r>
              <a:rPr lang="en-US" sz="1800" spc="-5" dirty="0" smtClean="0">
                <a:solidFill>
                  <a:srgbClr val="292934"/>
                </a:solidFill>
                <a:latin typeface="Arial"/>
                <a:cs typeface="Arial"/>
              </a:rPr>
              <a:t>510-987-0020</a:t>
            </a:r>
          </a:p>
        </p:txBody>
      </p:sp>
      <p:sp>
        <p:nvSpPr>
          <p:cNvPr id="118" name="object 118"/>
          <p:cNvSpPr/>
          <p:nvPr/>
        </p:nvSpPr>
        <p:spPr>
          <a:xfrm>
            <a:off x="6047727" y="2212899"/>
            <a:ext cx="2144509" cy="2144509"/>
          </a:xfrm>
          <a:prstGeom prst="rect">
            <a:avLst/>
          </a:prstGeom>
          <a:blipFill>
            <a:blip r:embed="rId11" cstate="print"/>
            <a:stretch>
              <a:fillRect/>
            </a:stretch>
          </a:blip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09676"/>
            <a:ext cx="8072119" cy="553998"/>
          </a:xfrm>
          <a:prstGeom prst="rect">
            <a:avLst/>
          </a:prstGeom>
        </p:spPr>
        <p:txBody>
          <a:bodyPr vert="horz" wrap="square" lIns="0" tIns="0" rIns="0" bIns="0" rtlCol="0">
            <a:spAutoFit/>
          </a:bodyPr>
          <a:lstStyle/>
          <a:p>
            <a:pPr marL="12700">
              <a:lnSpc>
                <a:spcPct val="100000"/>
              </a:lnSpc>
            </a:pPr>
            <a:r>
              <a:rPr sz="3600" spc="-130" dirty="0"/>
              <a:t>P</a:t>
            </a:r>
            <a:r>
              <a:rPr sz="3600" spc="-125" dirty="0"/>
              <a:t>o</a:t>
            </a:r>
            <a:r>
              <a:rPr sz="3600" spc="-25" dirty="0"/>
              <a:t>p</a:t>
            </a:r>
            <a:r>
              <a:rPr sz="3600" spc="-204" dirty="0"/>
              <a:t> </a:t>
            </a:r>
            <a:r>
              <a:rPr sz="3600" spc="-125" dirty="0"/>
              <a:t>Qui</a:t>
            </a:r>
            <a:r>
              <a:rPr sz="3600" spc="-20" dirty="0"/>
              <a:t>z</a:t>
            </a:r>
            <a:r>
              <a:rPr sz="3600" spc="-195" dirty="0"/>
              <a:t> </a:t>
            </a:r>
            <a:r>
              <a:rPr sz="3600" spc="-125" dirty="0"/>
              <a:t>#</a:t>
            </a:r>
            <a:r>
              <a:rPr sz="3600" spc="-25" dirty="0"/>
              <a:t>4</a:t>
            </a:r>
          </a:p>
        </p:txBody>
      </p:sp>
      <p:sp>
        <p:nvSpPr>
          <p:cNvPr id="3" name="object 3"/>
          <p:cNvSpPr/>
          <p:nvPr/>
        </p:nvSpPr>
        <p:spPr>
          <a:xfrm>
            <a:off x="2195512" y="2466974"/>
            <a:ext cx="4762500" cy="3152775"/>
          </a:xfrm>
          <a:prstGeom prst="rect">
            <a:avLst/>
          </a:prstGeom>
          <a:blipFill>
            <a:blip r:embed="rId3" cstate="print"/>
            <a:stretch>
              <a:fillRect/>
            </a:stretch>
          </a:blip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Grp="1"/>
          </p:cNvSpPr>
          <p:nvPr>
            <p:ph type="title"/>
          </p:nvPr>
        </p:nvSpPr>
        <p:spPr>
          <a:xfrm>
            <a:off x="1295400" y="3657600"/>
            <a:ext cx="7391400" cy="1143000"/>
          </a:xfrm>
        </p:spPr>
        <p:txBody>
          <a:bodyPr>
            <a:normAutofit fontScale="90000"/>
          </a:bodyPr>
          <a:lstStyle>
            <a:extLst/>
          </a:lstStyle>
          <a:p>
            <a:pPr marL="12700" marR="6350">
              <a:lnSpc>
                <a:spcPct val="100000"/>
              </a:lnSpc>
            </a:pPr>
            <a:r>
              <a:rPr lang="en-US" spc="-105" dirty="0">
                <a:solidFill>
                  <a:srgbClr val="23232D"/>
                </a:solidFill>
              </a:rPr>
              <a:t>I</a:t>
            </a:r>
            <a:r>
              <a:rPr lang="en-US" dirty="0">
                <a:solidFill>
                  <a:srgbClr val="23232D"/>
                </a:solidFill>
              </a:rPr>
              <a:t>n</a:t>
            </a:r>
            <a:r>
              <a:rPr lang="en-US" spc="-210" dirty="0">
                <a:solidFill>
                  <a:srgbClr val="23232D"/>
                </a:solidFill>
              </a:rPr>
              <a:t> </a:t>
            </a:r>
            <a:r>
              <a:rPr lang="en-US" spc="-105" dirty="0">
                <a:solidFill>
                  <a:srgbClr val="23232D"/>
                </a:solidFill>
              </a:rPr>
              <a:t>t</a:t>
            </a:r>
            <a:r>
              <a:rPr lang="en-US" spc="-95" dirty="0">
                <a:solidFill>
                  <a:srgbClr val="23232D"/>
                </a:solidFill>
              </a:rPr>
              <a:t>h</a:t>
            </a:r>
            <a:r>
              <a:rPr lang="en-US" dirty="0">
                <a:solidFill>
                  <a:srgbClr val="23232D"/>
                </a:solidFill>
              </a:rPr>
              <a:t>e</a:t>
            </a:r>
            <a:r>
              <a:rPr lang="en-US" spc="-210" dirty="0">
                <a:solidFill>
                  <a:srgbClr val="23232D"/>
                </a:solidFill>
              </a:rPr>
              <a:t> </a:t>
            </a:r>
            <a:r>
              <a:rPr lang="en-US" spc="-105" dirty="0">
                <a:solidFill>
                  <a:srgbClr val="23232D"/>
                </a:solidFill>
              </a:rPr>
              <a:t>O</a:t>
            </a:r>
            <a:r>
              <a:rPr lang="en-US" spc="-100" dirty="0">
                <a:solidFill>
                  <a:srgbClr val="23232D"/>
                </a:solidFill>
              </a:rPr>
              <a:t>S</a:t>
            </a:r>
            <a:r>
              <a:rPr lang="en-US" spc="-570" dirty="0">
                <a:solidFill>
                  <a:srgbClr val="23232D"/>
                </a:solidFill>
              </a:rPr>
              <a:t>F</a:t>
            </a:r>
            <a:r>
              <a:rPr lang="en-US" dirty="0">
                <a:solidFill>
                  <a:srgbClr val="23232D"/>
                </a:solidFill>
              </a:rPr>
              <a:t>,</a:t>
            </a:r>
            <a:r>
              <a:rPr lang="en-US" spc="-204" dirty="0">
                <a:solidFill>
                  <a:srgbClr val="23232D"/>
                </a:solidFill>
              </a:rPr>
              <a:t> </a:t>
            </a:r>
            <a:r>
              <a:rPr lang="en-US" spc="-95" dirty="0">
                <a:solidFill>
                  <a:srgbClr val="23232D"/>
                </a:solidFill>
              </a:rPr>
              <a:t>wha</a:t>
            </a:r>
            <a:r>
              <a:rPr lang="en-US" spc="-105" dirty="0">
                <a:solidFill>
                  <a:srgbClr val="23232D"/>
                </a:solidFill>
              </a:rPr>
              <a:t>t</a:t>
            </a:r>
            <a:r>
              <a:rPr lang="en-US" spc="-155" dirty="0">
                <a:solidFill>
                  <a:srgbClr val="23232D"/>
                </a:solidFill>
              </a:rPr>
              <a:t>’</a:t>
            </a:r>
            <a:r>
              <a:rPr lang="en-US" dirty="0">
                <a:solidFill>
                  <a:srgbClr val="23232D"/>
                </a:solidFill>
              </a:rPr>
              <a:t>s</a:t>
            </a:r>
            <a:r>
              <a:rPr lang="en-US" spc="-235" dirty="0">
                <a:solidFill>
                  <a:srgbClr val="23232D"/>
                </a:solidFill>
              </a:rPr>
              <a:t> </a:t>
            </a:r>
            <a:r>
              <a:rPr lang="en-US" spc="-105" dirty="0">
                <a:solidFill>
                  <a:srgbClr val="23232D"/>
                </a:solidFill>
              </a:rPr>
              <a:t>t</a:t>
            </a:r>
            <a:r>
              <a:rPr lang="en-US" spc="-95" dirty="0">
                <a:solidFill>
                  <a:srgbClr val="23232D"/>
                </a:solidFill>
              </a:rPr>
              <a:t>h</a:t>
            </a:r>
            <a:r>
              <a:rPr lang="en-US" dirty="0">
                <a:solidFill>
                  <a:srgbClr val="23232D"/>
                </a:solidFill>
              </a:rPr>
              <a:t>e</a:t>
            </a:r>
            <a:r>
              <a:rPr lang="en-US" spc="-220" dirty="0">
                <a:solidFill>
                  <a:srgbClr val="23232D"/>
                </a:solidFill>
              </a:rPr>
              <a:t> </a:t>
            </a:r>
            <a:r>
              <a:rPr lang="en-US" spc="-100" dirty="0">
                <a:solidFill>
                  <a:srgbClr val="23232D"/>
                </a:solidFill>
              </a:rPr>
              <a:t>s</a:t>
            </a:r>
            <a:r>
              <a:rPr lang="en-US" spc="-95" dirty="0">
                <a:solidFill>
                  <a:srgbClr val="23232D"/>
                </a:solidFill>
              </a:rPr>
              <a:t>ingl</a:t>
            </a:r>
            <a:r>
              <a:rPr lang="en-US" dirty="0">
                <a:solidFill>
                  <a:srgbClr val="23232D"/>
                </a:solidFill>
              </a:rPr>
              <a:t>e</a:t>
            </a:r>
            <a:r>
              <a:rPr lang="en-US" spc="-235" dirty="0">
                <a:solidFill>
                  <a:srgbClr val="23232D"/>
                </a:solidFill>
              </a:rPr>
              <a:t> </a:t>
            </a:r>
            <a:r>
              <a:rPr lang="en-US" spc="-95" dirty="0">
                <a:solidFill>
                  <a:srgbClr val="23232D"/>
                </a:solidFill>
              </a:rPr>
              <a:t>mo</a:t>
            </a:r>
            <a:r>
              <a:rPr lang="en-US" spc="-100" dirty="0">
                <a:solidFill>
                  <a:srgbClr val="23232D"/>
                </a:solidFill>
              </a:rPr>
              <a:t>s</a:t>
            </a:r>
            <a:r>
              <a:rPr lang="en-US" dirty="0">
                <a:solidFill>
                  <a:srgbClr val="23232D"/>
                </a:solidFill>
              </a:rPr>
              <a:t>t </a:t>
            </a:r>
            <a:r>
              <a:rPr lang="en-US" spc="-95" dirty="0">
                <a:solidFill>
                  <a:srgbClr val="23232D"/>
                </a:solidFill>
              </a:rPr>
              <a:t>impor</a:t>
            </a:r>
            <a:r>
              <a:rPr lang="en-US" spc="-105" dirty="0">
                <a:solidFill>
                  <a:srgbClr val="23232D"/>
                </a:solidFill>
              </a:rPr>
              <a:t>t</a:t>
            </a:r>
            <a:r>
              <a:rPr lang="en-US" spc="-95" dirty="0">
                <a:solidFill>
                  <a:srgbClr val="23232D"/>
                </a:solidFill>
              </a:rPr>
              <a:t>a</a:t>
            </a:r>
            <a:r>
              <a:rPr lang="en-US" spc="-110" dirty="0">
                <a:solidFill>
                  <a:srgbClr val="23232D"/>
                </a:solidFill>
              </a:rPr>
              <a:t>n</a:t>
            </a:r>
            <a:r>
              <a:rPr lang="en-US" dirty="0">
                <a:solidFill>
                  <a:srgbClr val="23232D"/>
                </a:solidFill>
              </a:rPr>
              <a:t>t</a:t>
            </a:r>
            <a:r>
              <a:rPr lang="en-US" spc="-240" dirty="0">
                <a:solidFill>
                  <a:srgbClr val="23232D"/>
                </a:solidFill>
              </a:rPr>
              <a:t> </a:t>
            </a:r>
            <a:r>
              <a:rPr lang="en-US" spc="-105" dirty="0">
                <a:solidFill>
                  <a:srgbClr val="23232D"/>
                </a:solidFill>
              </a:rPr>
              <a:t>t</a:t>
            </a:r>
            <a:r>
              <a:rPr lang="en-US" spc="-95" dirty="0">
                <a:solidFill>
                  <a:srgbClr val="23232D"/>
                </a:solidFill>
              </a:rPr>
              <a:t>hin</a:t>
            </a:r>
            <a:r>
              <a:rPr lang="en-US" dirty="0">
                <a:solidFill>
                  <a:srgbClr val="23232D"/>
                </a:solidFill>
              </a:rPr>
              <a:t>g</a:t>
            </a:r>
            <a:r>
              <a:rPr lang="en-US" spc="-235" dirty="0">
                <a:solidFill>
                  <a:srgbClr val="23232D"/>
                </a:solidFill>
              </a:rPr>
              <a:t> </a:t>
            </a:r>
            <a:r>
              <a:rPr lang="en-US" spc="-105" dirty="0">
                <a:solidFill>
                  <a:srgbClr val="23232D"/>
                </a:solidFill>
              </a:rPr>
              <a:t>t</a:t>
            </a:r>
            <a:r>
              <a:rPr lang="en-US" dirty="0">
                <a:solidFill>
                  <a:srgbClr val="23232D"/>
                </a:solidFill>
              </a:rPr>
              <a:t>o</a:t>
            </a:r>
            <a:r>
              <a:rPr lang="en-US" spc="-195" dirty="0">
                <a:solidFill>
                  <a:srgbClr val="23232D"/>
                </a:solidFill>
              </a:rPr>
              <a:t> </a:t>
            </a:r>
            <a:r>
              <a:rPr lang="en-US" spc="-95" dirty="0">
                <a:solidFill>
                  <a:srgbClr val="23232D"/>
                </a:solidFill>
              </a:rPr>
              <a:t>rememb</a:t>
            </a:r>
            <a:r>
              <a:rPr lang="en-US" spc="-110" dirty="0">
                <a:solidFill>
                  <a:srgbClr val="23232D"/>
                </a:solidFill>
              </a:rPr>
              <a:t>e</a:t>
            </a:r>
            <a:r>
              <a:rPr lang="en-US" spc="-95" dirty="0">
                <a:solidFill>
                  <a:srgbClr val="23232D"/>
                </a:solidFill>
              </a:rPr>
              <a:t>r?</a:t>
            </a:r>
            <a:endParaRPr lang="en-US" dirty="0"/>
          </a:p>
        </p:txBody>
      </p:sp>
      <p:sp>
        <p:nvSpPr>
          <p:cNvPr id="24" name="Rectangle 6"/>
          <p:cNvSpPr>
            <a:spLocks noGrp="1"/>
          </p:cNvSpPr>
          <p:nvPr>
            <p:ph type="body" sz="quarter" idx="14"/>
          </p:nvPr>
        </p:nvSpPr>
        <p:spPr>
          <a:xfrm>
            <a:off x="228600" y="1755458"/>
            <a:ext cx="8229600" cy="984885"/>
          </a:xfrm>
        </p:spPr>
        <p:txBody>
          <a:bodyPr/>
          <a:lstStyle>
            <a:extLst/>
          </a:lstStyle>
          <a:p>
            <a:r>
              <a:rPr lang="en-US" sz="3200" dirty="0" smtClean="0"/>
              <a:t>Without fail, if an alarm sounds you must begin to evacuate the building immediately!!! </a:t>
            </a:r>
            <a:endParaRPr lang="en-US" sz="3200" dirty="0"/>
          </a:p>
        </p:txBody>
      </p:sp>
    </p:spTree>
  </p:cSld>
  <p:clrMapOvr>
    <a:masterClrMapping/>
  </p:clrMapOvr>
  <p:timing>
    <p:tnLst>
      <p:par>
        <p:cTn id="1" dur="indefinite" restart="never" nodeType="tmRoot"/>
      </p:par>
    </p:tnLst>
    <p:bldLst>
      <p:bldP spid="5" grpId="0"/>
      <p:bldP spid="24"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anim calcmode="lin" valueType="num">
                      <p:cBhvr>
                        <p:cTn dur="1000" fill="hold"/>
                        <p:tgtEl>
                          <p:spTgt spid="24"/>
                        </p:tgtEl>
                        <p:attrNameLst>
                          <p:attrName>ppt_w</p:attrName>
                        </p:attrNameLst>
                      </p:cBhvr>
                      <p:tavLst>
                        <p:tav tm="0" fmla="#ppt_w*sin(2.5*pi*$)">
                          <p:val>
                            <p:fltVal val="0"/>
                          </p:val>
                        </p:tav>
                        <p:tav tm="100000">
                          <p:val>
                            <p:fltVal val="1"/>
                          </p:val>
                        </p:tav>
                      </p:tavLst>
                    </p:anim>
                    <p:anim calcmode="lin" valueType="num">
                      <p:cBhvr>
                        <p:cTn dur="1000" fill="hold"/>
                        <p:tgtEl>
                          <p:spTgt spid="24"/>
                        </p:tgtEl>
                        <p:attrNameLst>
                          <p:attrName>ppt_h</p:attrName>
                        </p:attrNameLst>
                      </p:cBhvr>
                      <p:tavLst>
                        <p:tav tm="0">
                          <p:val>
                            <p:strVal val="#ppt_h"/>
                          </p:val>
                        </p:tav>
                        <p:tav tm="100000">
                          <p:val>
                            <p:strVal val="#ppt_h"/>
                          </p:val>
                        </p:tav>
                      </p:tavLst>
                    </p:anim>
                  </p:childTnLst>
                </p:cTn>
              </p:par>
            </p:tnLst>
          </p:tmpl>
        </p:tmplLst>
      </p:b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9767" y="97129"/>
            <a:ext cx="7649895" cy="6668744"/>
          </a:xfrm>
          <a:custGeom>
            <a:avLst/>
            <a:gdLst/>
            <a:ahLst/>
            <a:cxnLst/>
            <a:rect l="l" t="t" r="r" b="b"/>
            <a:pathLst>
              <a:path w="7649895" h="6668744">
                <a:moveTo>
                  <a:pt x="0" y="0"/>
                </a:moveTo>
                <a:lnTo>
                  <a:pt x="7649895" y="0"/>
                </a:lnTo>
                <a:lnTo>
                  <a:pt x="7649895" y="6668744"/>
                </a:lnTo>
                <a:lnTo>
                  <a:pt x="0" y="6668744"/>
                </a:lnTo>
                <a:lnTo>
                  <a:pt x="0" y="0"/>
                </a:lnTo>
                <a:close/>
              </a:path>
            </a:pathLst>
          </a:custGeom>
          <a:solidFill>
            <a:srgbClr val="79463D"/>
          </a:solidFill>
        </p:spPr>
        <p:txBody>
          <a:bodyPr wrap="square" lIns="0" tIns="0" rIns="0" bIns="0" rtlCol="0">
            <a:spAutoFit/>
          </a:bodyPr>
          <a:lstStyle/>
          <a:p>
            <a:endParaRPr/>
          </a:p>
        </p:txBody>
      </p:sp>
      <p:sp>
        <p:nvSpPr>
          <p:cNvPr id="3" name="object 3"/>
          <p:cNvSpPr/>
          <p:nvPr/>
        </p:nvSpPr>
        <p:spPr>
          <a:xfrm>
            <a:off x="254876" y="97129"/>
            <a:ext cx="459917" cy="6668744"/>
          </a:xfrm>
          <a:custGeom>
            <a:avLst/>
            <a:gdLst/>
            <a:ahLst/>
            <a:cxnLst/>
            <a:rect l="l" t="t" r="r" b="b"/>
            <a:pathLst>
              <a:path w="459917" h="6668744">
                <a:moveTo>
                  <a:pt x="0" y="0"/>
                </a:moveTo>
                <a:lnTo>
                  <a:pt x="459917" y="0"/>
                </a:lnTo>
                <a:lnTo>
                  <a:pt x="459917" y="6668744"/>
                </a:lnTo>
                <a:lnTo>
                  <a:pt x="0" y="6668744"/>
                </a:lnTo>
                <a:lnTo>
                  <a:pt x="0" y="0"/>
                </a:lnTo>
                <a:close/>
              </a:path>
            </a:pathLst>
          </a:custGeom>
          <a:solidFill>
            <a:srgbClr val="93A299"/>
          </a:solidFill>
        </p:spPr>
        <p:txBody>
          <a:bodyPr wrap="square" lIns="0" tIns="0" rIns="0" bIns="0" rtlCol="0">
            <a:spAutoFit/>
          </a:bodyPr>
          <a:lstStyle/>
          <a:p>
            <a:endParaRPr/>
          </a:p>
        </p:txBody>
      </p:sp>
      <p:sp>
        <p:nvSpPr>
          <p:cNvPr id="4" name="object 4"/>
          <p:cNvSpPr/>
          <p:nvPr/>
        </p:nvSpPr>
        <p:spPr>
          <a:xfrm>
            <a:off x="418086" y="4964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 name="object 5"/>
          <p:cNvSpPr/>
          <p:nvPr/>
        </p:nvSpPr>
        <p:spPr>
          <a:xfrm>
            <a:off x="418086" y="4964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 name="object 6"/>
          <p:cNvSpPr/>
          <p:nvPr/>
        </p:nvSpPr>
        <p:spPr>
          <a:xfrm>
            <a:off x="919187" y="4964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 name="object 7"/>
          <p:cNvSpPr/>
          <p:nvPr/>
        </p:nvSpPr>
        <p:spPr>
          <a:xfrm>
            <a:off x="919187" y="4964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 name="object 8"/>
          <p:cNvSpPr/>
          <p:nvPr/>
        </p:nvSpPr>
        <p:spPr>
          <a:xfrm>
            <a:off x="481015" y="55703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 name="object 9"/>
          <p:cNvSpPr/>
          <p:nvPr/>
        </p:nvSpPr>
        <p:spPr>
          <a:xfrm>
            <a:off x="481015" y="55704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 name="object 10"/>
          <p:cNvSpPr/>
          <p:nvPr/>
        </p:nvSpPr>
        <p:spPr>
          <a:xfrm>
            <a:off x="418086" y="880680"/>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1" name="object 11"/>
          <p:cNvSpPr/>
          <p:nvPr/>
        </p:nvSpPr>
        <p:spPr>
          <a:xfrm>
            <a:off x="418086" y="880680"/>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2" name="object 12"/>
          <p:cNvSpPr/>
          <p:nvPr/>
        </p:nvSpPr>
        <p:spPr>
          <a:xfrm>
            <a:off x="919187" y="880680"/>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3" name="object 13"/>
          <p:cNvSpPr/>
          <p:nvPr/>
        </p:nvSpPr>
        <p:spPr>
          <a:xfrm>
            <a:off x="919187" y="88068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4" name="object 14"/>
          <p:cNvSpPr/>
          <p:nvPr/>
        </p:nvSpPr>
        <p:spPr>
          <a:xfrm>
            <a:off x="481015" y="94129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15" name="object 15"/>
          <p:cNvSpPr/>
          <p:nvPr/>
        </p:nvSpPr>
        <p:spPr>
          <a:xfrm>
            <a:off x="481015" y="94129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6" name="object 16"/>
          <p:cNvSpPr/>
          <p:nvPr/>
        </p:nvSpPr>
        <p:spPr>
          <a:xfrm>
            <a:off x="418086" y="12649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7" name="object 17"/>
          <p:cNvSpPr/>
          <p:nvPr/>
        </p:nvSpPr>
        <p:spPr>
          <a:xfrm>
            <a:off x="418086" y="12649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8" name="object 18"/>
          <p:cNvSpPr/>
          <p:nvPr/>
        </p:nvSpPr>
        <p:spPr>
          <a:xfrm>
            <a:off x="919187" y="12649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9" name="object 19"/>
          <p:cNvSpPr/>
          <p:nvPr/>
        </p:nvSpPr>
        <p:spPr>
          <a:xfrm>
            <a:off x="919187" y="12649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0" name="object 20"/>
          <p:cNvSpPr/>
          <p:nvPr/>
        </p:nvSpPr>
        <p:spPr>
          <a:xfrm>
            <a:off x="481015" y="132555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1" name="object 21"/>
          <p:cNvSpPr/>
          <p:nvPr/>
        </p:nvSpPr>
        <p:spPr>
          <a:xfrm>
            <a:off x="481015" y="132555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2" name="object 22"/>
          <p:cNvSpPr/>
          <p:nvPr/>
        </p:nvSpPr>
        <p:spPr>
          <a:xfrm>
            <a:off x="418086" y="164919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3" name="object 23"/>
          <p:cNvSpPr/>
          <p:nvPr/>
        </p:nvSpPr>
        <p:spPr>
          <a:xfrm>
            <a:off x="418086" y="164919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4" name="object 24"/>
          <p:cNvSpPr/>
          <p:nvPr/>
        </p:nvSpPr>
        <p:spPr>
          <a:xfrm>
            <a:off x="919187" y="164919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5" name="object 25"/>
          <p:cNvSpPr/>
          <p:nvPr/>
        </p:nvSpPr>
        <p:spPr>
          <a:xfrm>
            <a:off x="919187" y="164919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6" name="object 26"/>
          <p:cNvSpPr/>
          <p:nvPr/>
        </p:nvSpPr>
        <p:spPr>
          <a:xfrm>
            <a:off x="481015" y="1709815"/>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7" name="object 27"/>
          <p:cNvSpPr/>
          <p:nvPr/>
        </p:nvSpPr>
        <p:spPr>
          <a:xfrm>
            <a:off x="481015" y="1709815"/>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8" name="object 28"/>
          <p:cNvSpPr/>
          <p:nvPr/>
        </p:nvSpPr>
        <p:spPr>
          <a:xfrm>
            <a:off x="418086" y="203345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9" name="object 29"/>
          <p:cNvSpPr/>
          <p:nvPr/>
        </p:nvSpPr>
        <p:spPr>
          <a:xfrm>
            <a:off x="418086" y="203345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0" name="object 30"/>
          <p:cNvSpPr/>
          <p:nvPr/>
        </p:nvSpPr>
        <p:spPr>
          <a:xfrm>
            <a:off x="919187" y="203345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1" name="object 31"/>
          <p:cNvSpPr/>
          <p:nvPr/>
        </p:nvSpPr>
        <p:spPr>
          <a:xfrm>
            <a:off x="919187" y="203345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2" name="object 32"/>
          <p:cNvSpPr/>
          <p:nvPr/>
        </p:nvSpPr>
        <p:spPr>
          <a:xfrm>
            <a:off x="481015" y="209407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3" name="object 33"/>
          <p:cNvSpPr/>
          <p:nvPr/>
        </p:nvSpPr>
        <p:spPr>
          <a:xfrm>
            <a:off x="481015" y="209407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34" name="object 34"/>
          <p:cNvSpPr/>
          <p:nvPr/>
        </p:nvSpPr>
        <p:spPr>
          <a:xfrm>
            <a:off x="418086" y="241771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5" name="object 35"/>
          <p:cNvSpPr/>
          <p:nvPr/>
        </p:nvSpPr>
        <p:spPr>
          <a:xfrm>
            <a:off x="418086" y="241771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6" name="object 36"/>
          <p:cNvSpPr/>
          <p:nvPr/>
        </p:nvSpPr>
        <p:spPr>
          <a:xfrm>
            <a:off x="919187" y="241771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7" name="object 37"/>
          <p:cNvSpPr/>
          <p:nvPr/>
        </p:nvSpPr>
        <p:spPr>
          <a:xfrm>
            <a:off x="919187" y="241771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8" name="object 38"/>
          <p:cNvSpPr/>
          <p:nvPr/>
        </p:nvSpPr>
        <p:spPr>
          <a:xfrm>
            <a:off x="481015" y="247832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9" name="object 39"/>
          <p:cNvSpPr/>
          <p:nvPr/>
        </p:nvSpPr>
        <p:spPr>
          <a:xfrm>
            <a:off x="481015" y="247832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0" name="object 40"/>
          <p:cNvSpPr/>
          <p:nvPr/>
        </p:nvSpPr>
        <p:spPr>
          <a:xfrm>
            <a:off x="418086" y="280196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1" name="object 41"/>
          <p:cNvSpPr/>
          <p:nvPr/>
        </p:nvSpPr>
        <p:spPr>
          <a:xfrm>
            <a:off x="418086" y="280196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2" name="object 42"/>
          <p:cNvSpPr/>
          <p:nvPr/>
        </p:nvSpPr>
        <p:spPr>
          <a:xfrm>
            <a:off x="919187" y="280196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3" name="object 43"/>
          <p:cNvSpPr/>
          <p:nvPr/>
        </p:nvSpPr>
        <p:spPr>
          <a:xfrm>
            <a:off x="919187" y="280196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4" name="object 44"/>
          <p:cNvSpPr/>
          <p:nvPr/>
        </p:nvSpPr>
        <p:spPr>
          <a:xfrm>
            <a:off x="481015" y="2862585"/>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45" name="object 45"/>
          <p:cNvSpPr/>
          <p:nvPr/>
        </p:nvSpPr>
        <p:spPr>
          <a:xfrm>
            <a:off x="481015" y="2862585"/>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6" name="object 46"/>
          <p:cNvSpPr/>
          <p:nvPr/>
        </p:nvSpPr>
        <p:spPr>
          <a:xfrm>
            <a:off x="418086" y="318622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7" name="object 47"/>
          <p:cNvSpPr/>
          <p:nvPr/>
        </p:nvSpPr>
        <p:spPr>
          <a:xfrm>
            <a:off x="418086" y="318622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8" name="object 48"/>
          <p:cNvSpPr/>
          <p:nvPr/>
        </p:nvSpPr>
        <p:spPr>
          <a:xfrm>
            <a:off x="919187" y="318622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9" name="object 49"/>
          <p:cNvSpPr/>
          <p:nvPr/>
        </p:nvSpPr>
        <p:spPr>
          <a:xfrm>
            <a:off x="919187" y="318622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0" name="object 50"/>
          <p:cNvSpPr/>
          <p:nvPr/>
        </p:nvSpPr>
        <p:spPr>
          <a:xfrm>
            <a:off x="481015" y="3246842"/>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1" name="object 51"/>
          <p:cNvSpPr/>
          <p:nvPr/>
        </p:nvSpPr>
        <p:spPr>
          <a:xfrm>
            <a:off x="481015" y="324684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2" name="object 52"/>
          <p:cNvSpPr/>
          <p:nvPr/>
        </p:nvSpPr>
        <p:spPr>
          <a:xfrm>
            <a:off x="418086" y="35704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3" name="object 53"/>
          <p:cNvSpPr/>
          <p:nvPr/>
        </p:nvSpPr>
        <p:spPr>
          <a:xfrm>
            <a:off x="418086" y="35704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4" name="object 54"/>
          <p:cNvSpPr/>
          <p:nvPr/>
        </p:nvSpPr>
        <p:spPr>
          <a:xfrm>
            <a:off x="919187" y="35704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5" name="object 55"/>
          <p:cNvSpPr/>
          <p:nvPr/>
        </p:nvSpPr>
        <p:spPr>
          <a:xfrm>
            <a:off x="919187" y="35704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6" name="object 56"/>
          <p:cNvSpPr/>
          <p:nvPr/>
        </p:nvSpPr>
        <p:spPr>
          <a:xfrm>
            <a:off x="481015" y="363109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7" name="object 57"/>
          <p:cNvSpPr/>
          <p:nvPr/>
        </p:nvSpPr>
        <p:spPr>
          <a:xfrm>
            <a:off x="481015" y="363109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8" name="object 58"/>
          <p:cNvSpPr/>
          <p:nvPr/>
        </p:nvSpPr>
        <p:spPr>
          <a:xfrm>
            <a:off x="418086" y="39547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9" name="object 59"/>
          <p:cNvSpPr/>
          <p:nvPr/>
        </p:nvSpPr>
        <p:spPr>
          <a:xfrm>
            <a:off x="418086" y="39547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0" name="object 60"/>
          <p:cNvSpPr/>
          <p:nvPr/>
        </p:nvSpPr>
        <p:spPr>
          <a:xfrm>
            <a:off x="919187" y="395473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1" name="object 61"/>
          <p:cNvSpPr/>
          <p:nvPr/>
        </p:nvSpPr>
        <p:spPr>
          <a:xfrm>
            <a:off x="919187" y="395473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2" name="object 62"/>
          <p:cNvSpPr/>
          <p:nvPr/>
        </p:nvSpPr>
        <p:spPr>
          <a:xfrm>
            <a:off x="481015" y="401535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3" name="object 63"/>
          <p:cNvSpPr/>
          <p:nvPr/>
        </p:nvSpPr>
        <p:spPr>
          <a:xfrm>
            <a:off x="481015" y="401535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64" name="object 64"/>
          <p:cNvSpPr/>
          <p:nvPr/>
        </p:nvSpPr>
        <p:spPr>
          <a:xfrm>
            <a:off x="418086" y="433899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5" name="object 65"/>
          <p:cNvSpPr/>
          <p:nvPr/>
        </p:nvSpPr>
        <p:spPr>
          <a:xfrm>
            <a:off x="418086" y="433899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6" name="object 66"/>
          <p:cNvSpPr/>
          <p:nvPr/>
        </p:nvSpPr>
        <p:spPr>
          <a:xfrm>
            <a:off x="919187" y="433899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7" name="object 67"/>
          <p:cNvSpPr/>
          <p:nvPr/>
        </p:nvSpPr>
        <p:spPr>
          <a:xfrm>
            <a:off x="919187" y="433899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8" name="object 68"/>
          <p:cNvSpPr/>
          <p:nvPr/>
        </p:nvSpPr>
        <p:spPr>
          <a:xfrm>
            <a:off x="481015" y="4399612"/>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9" name="object 69"/>
          <p:cNvSpPr/>
          <p:nvPr/>
        </p:nvSpPr>
        <p:spPr>
          <a:xfrm>
            <a:off x="481015" y="439961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0" name="object 70"/>
          <p:cNvSpPr/>
          <p:nvPr/>
        </p:nvSpPr>
        <p:spPr>
          <a:xfrm>
            <a:off x="418086" y="472325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1" name="object 71"/>
          <p:cNvSpPr/>
          <p:nvPr/>
        </p:nvSpPr>
        <p:spPr>
          <a:xfrm>
            <a:off x="418086" y="472325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2" name="object 72"/>
          <p:cNvSpPr/>
          <p:nvPr/>
        </p:nvSpPr>
        <p:spPr>
          <a:xfrm>
            <a:off x="919187" y="472325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3" name="object 73"/>
          <p:cNvSpPr/>
          <p:nvPr/>
        </p:nvSpPr>
        <p:spPr>
          <a:xfrm>
            <a:off x="919187" y="472325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4" name="object 74"/>
          <p:cNvSpPr/>
          <p:nvPr/>
        </p:nvSpPr>
        <p:spPr>
          <a:xfrm>
            <a:off x="481015" y="4783870"/>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75" name="object 75"/>
          <p:cNvSpPr/>
          <p:nvPr/>
        </p:nvSpPr>
        <p:spPr>
          <a:xfrm>
            <a:off x="481015" y="4783870"/>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6" name="object 76"/>
          <p:cNvSpPr/>
          <p:nvPr/>
        </p:nvSpPr>
        <p:spPr>
          <a:xfrm>
            <a:off x="418086" y="510750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7" name="object 77"/>
          <p:cNvSpPr/>
          <p:nvPr/>
        </p:nvSpPr>
        <p:spPr>
          <a:xfrm>
            <a:off x="418086" y="510750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8" name="object 78"/>
          <p:cNvSpPr/>
          <p:nvPr/>
        </p:nvSpPr>
        <p:spPr>
          <a:xfrm>
            <a:off x="919187" y="510750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9" name="object 79"/>
          <p:cNvSpPr/>
          <p:nvPr/>
        </p:nvSpPr>
        <p:spPr>
          <a:xfrm>
            <a:off x="919187" y="510750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0" name="object 80"/>
          <p:cNvSpPr/>
          <p:nvPr/>
        </p:nvSpPr>
        <p:spPr>
          <a:xfrm>
            <a:off x="481015" y="5168127"/>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1" name="object 81"/>
          <p:cNvSpPr/>
          <p:nvPr/>
        </p:nvSpPr>
        <p:spPr>
          <a:xfrm>
            <a:off x="481015" y="516812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2" name="object 82"/>
          <p:cNvSpPr/>
          <p:nvPr/>
        </p:nvSpPr>
        <p:spPr>
          <a:xfrm>
            <a:off x="418086" y="549176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3" name="object 83"/>
          <p:cNvSpPr/>
          <p:nvPr/>
        </p:nvSpPr>
        <p:spPr>
          <a:xfrm>
            <a:off x="418086" y="549176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4" name="object 84"/>
          <p:cNvSpPr/>
          <p:nvPr/>
        </p:nvSpPr>
        <p:spPr>
          <a:xfrm>
            <a:off x="919187" y="549176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5" name="object 85"/>
          <p:cNvSpPr/>
          <p:nvPr/>
        </p:nvSpPr>
        <p:spPr>
          <a:xfrm>
            <a:off x="919187" y="549176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6" name="object 86"/>
          <p:cNvSpPr/>
          <p:nvPr/>
        </p:nvSpPr>
        <p:spPr>
          <a:xfrm>
            <a:off x="481015" y="5552385"/>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7" name="object 87"/>
          <p:cNvSpPr/>
          <p:nvPr/>
        </p:nvSpPr>
        <p:spPr>
          <a:xfrm>
            <a:off x="481015" y="5552385"/>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8" name="object 88"/>
          <p:cNvSpPr/>
          <p:nvPr/>
        </p:nvSpPr>
        <p:spPr>
          <a:xfrm>
            <a:off x="418086" y="587602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9" name="object 89"/>
          <p:cNvSpPr/>
          <p:nvPr/>
        </p:nvSpPr>
        <p:spPr>
          <a:xfrm>
            <a:off x="418086" y="587602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0" name="object 90"/>
          <p:cNvSpPr/>
          <p:nvPr/>
        </p:nvSpPr>
        <p:spPr>
          <a:xfrm>
            <a:off x="919187" y="587602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1" name="object 91"/>
          <p:cNvSpPr/>
          <p:nvPr/>
        </p:nvSpPr>
        <p:spPr>
          <a:xfrm>
            <a:off x="919187" y="587602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2" name="object 92"/>
          <p:cNvSpPr/>
          <p:nvPr/>
        </p:nvSpPr>
        <p:spPr>
          <a:xfrm>
            <a:off x="481015" y="593664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3" name="object 93"/>
          <p:cNvSpPr/>
          <p:nvPr/>
        </p:nvSpPr>
        <p:spPr>
          <a:xfrm>
            <a:off x="481015" y="593664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94" name="object 94"/>
          <p:cNvSpPr/>
          <p:nvPr/>
        </p:nvSpPr>
        <p:spPr>
          <a:xfrm>
            <a:off x="418086" y="62602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5" name="object 95"/>
          <p:cNvSpPr/>
          <p:nvPr/>
        </p:nvSpPr>
        <p:spPr>
          <a:xfrm>
            <a:off x="418086" y="62602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6" name="object 96"/>
          <p:cNvSpPr/>
          <p:nvPr/>
        </p:nvSpPr>
        <p:spPr>
          <a:xfrm>
            <a:off x="919187" y="626028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7" name="object 97"/>
          <p:cNvSpPr/>
          <p:nvPr/>
        </p:nvSpPr>
        <p:spPr>
          <a:xfrm>
            <a:off x="919187" y="626028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8" name="object 98"/>
          <p:cNvSpPr/>
          <p:nvPr/>
        </p:nvSpPr>
        <p:spPr>
          <a:xfrm>
            <a:off x="481015" y="6320897"/>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99" name="object 99"/>
          <p:cNvSpPr/>
          <p:nvPr/>
        </p:nvSpPr>
        <p:spPr>
          <a:xfrm>
            <a:off x="481015" y="632089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0" name="object 100"/>
          <p:cNvSpPr/>
          <p:nvPr/>
        </p:nvSpPr>
        <p:spPr>
          <a:xfrm>
            <a:off x="8405558" y="97128"/>
            <a:ext cx="459917" cy="1333753"/>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79463D"/>
          </a:solidFill>
        </p:spPr>
        <p:txBody>
          <a:bodyPr wrap="square" lIns="0" tIns="0" rIns="0" bIns="0" rtlCol="0">
            <a:spAutoFit/>
          </a:bodyPr>
          <a:lstStyle/>
          <a:p>
            <a:endParaRPr/>
          </a:p>
        </p:txBody>
      </p:sp>
      <p:sp>
        <p:nvSpPr>
          <p:cNvPr id="101" name="object 101"/>
          <p:cNvSpPr/>
          <p:nvPr/>
        </p:nvSpPr>
        <p:spPr>
          <a:xfrm>
            <a:off x="8405558" y="1430877"/>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808DA0"/>
          </a:solidFill>
        </p:spPr>
        <p:txBody>
          <a:bodyPr wrap="square" lIns="0" tIns="0" rIns="0" bIns="0" rtlCol="0">
            <a:spAutoFit/>
          </a:bodyPr>
          <a:lstStyle/>
          <a:p>
            <a:endParaRPr/>
          </a:p>
        </p:txBody>
      </p:sp>
      <p:sp>
        <p:nvSpPr>
          <p:cNvPr id="102" name="object 102"/>
          <p:cNvSpPr/>
          <p:nvPr/>
        </p:nvSpPr>
        <p:spPr>
          <a:xfrm>
            <a:off x="8404859" y="1431036"/>
            <a:ext cx="463294" cy="1336547"/>
          </a:xfrm>
          <a:prstGeom prst="rect">
            <a:avLst/>
          </a:prstGeom>
          <a:blipFill>
            <a:blip r:embed="rId5" cstate="print"/>
            <a:stretch>
              <a:fillRect/>
            </a:stretch>
          </a:blipFill>
        </p:spPr>
        <p:txBody>
          <a:bodyPr wrap="square" lIns="0" tIns="0" rIns="0" bIns="0" rtlCol="0">
            <a:spAutoFit/>
          </a:bodyPr>
          <a:lstStyle/>
          <a:p>
            <a:endParaRPr/>
          </a:p>
        </p:txBody>
      </p:sp>
      <p:sp>
        <p:nvSpPr>
          <p:cNvPr id="103" name="object 103"/>
          <p:cNvSpPr/>
          <p:nvPr/>
        </p:nvSpPr>
        <p:spPr>
          <a:xfrm>
            <a:off x="8405557" y="2764626"/>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4C5A6A"/>
          </a:solidFill>
        </p:spPr>
        <p:txBody>
          <a:bodyPr wrap="square" lIns="0" tIns="0" rIns="0" bIns="0" rtlCol="0">
            <a:spAutoFit/>
          </a:bodyPr>
          <a:lstStyle/>
          <a:p>
            <a:endParaRPr/>
          </a:p>
        </p:txBody>
      </p:sp>
      <p:sp>
        <p:nvSpPr>
          <p:cNvPr id="104" name="object 104"/>
          <p:cNvSpPr/>
          <p:nvPr/>
        </p:nvSpPr>
        <p:spPr>
          <a:xfrm>
            <a:off x="8404859" y="2764536"/>
            <a:ext cx="463293" cy="1336547"/>
          </a:xfrm>
          <a:prstGeom prst="rect">
            <a:avLst/>
          </a:prstGeom>
          <a:blipFill>
            <a:blip r:embed="rId6" cstate="print"/>
            <a:stretch>
              <a:fillRect/>
            </a:stretch>
          </a:blipFill>
        </p:spPr>
        <p:txBody>
          <a:bodyPr wrap="square" lIns="0" tIns="0" rIns="0" bIns="0" rtlCol="0">
            <a:spAutoFit/>
          </a:bodyPr>
          <a:lstStyle/>
          <a:p>
            <a:endParaRPr/>
          </a:p>
        </p:txBody>
      </p:sp>
      <p:sp>
        <p:nvSpPr>
          <p:cNvPr id="105" name="object 105"/>
          <p:cNvSpPr/>
          <p:nvPr/>
        </p:nvSpPr>
        <p:spPr>
          <a:xfrm>
            <a:off x="8405555" y="4098375"/>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AD8F67"/>
          </a:solidFill>
        </p:spPr>
        <p:txBody>
          <a:bodyPr wrap="square" lIns="0" tIns="0" rIns="0" bIns="0" rtlCol="0">
            <a:spAutoFit/>
          </a:bodyPr>
          <a:lstStyle/>
          <a:p>
            <a:endParaRPr/>
          </a:p>
        </p:txBody>
      </p:sp>
      <p:sp>
        <p:nvSpPr>
          <p:cNvPr id="106" name="object 106"/>
          <p:cNvSpPr/>
          <p:nvPr/>
        </p:nvSpPr>
        <p:spPr>
          <a:xfrm>
            <a:off x="8404859" y="4098035"/>
            <a:ext cx="463292" cy="1336547"/>
          </a:xfrm>
          <a:prstGeom prst="rect">
            <a:avLst/>
          </a:prstGeom>
          <a:blipFill>
            <a:blip r:embed="rId7" cstate="print"/>
            <a:stretch>
              <a:fillRect/>
            </a:stretch>
          </a:blipFill>
        </p:spPr>
        <p:txBody>
          <a:bodyPr wrap="square" lIns="0" tIns="0" rIns="0" bIns="0" rtlCol="0">
            <a:spAutoFit/>
          </a:bodyPr>
          <a:lstStyle/>
          <a:p>
            <a:endParaRPr/>
          </a:p>
        </p:txBody>
      </p:sp>
      <p:sp>
        <p:nvSpPr>
          <p:cNvPr id="107" name="object 107"/>
          <p:cNvSpPr/>
          <p:nvPr/>
        </p:nvSpPr>
        <p:spPr>
          <a:xfrm>
            <a:off x="8405555" y="5432123"/>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D2533C"/>
          </a:solidFill>
        </p:spPr>
        <p:txBody>
          <a:bodyPr wrap="square" lIns="0" tIns="0" rIns="0" bIns="0" rtlCol="0">
            <a:spAutoFit/>
          </a:bodyPr>
          <a:lstStyle/>
          <a:p>
            <a:endParaRPr/>
          </a:p>
        </p:txBody>
      </p:sp>
      <p:sp>
        <p:nvSpPr>
          <p:cNvPr id="108" name="object 108"/>
          <p:cNvSpPr/>
          <p:nvPr/>
        </p:nvSpPr>
        <p:spPr>
          <a:xfrm>
            <a:off x="8404859" y="5431538"/>
            <a:ext cx="463292" cy="1338069"/>
          </a:xfrm>
          <a:prstGeom prst="rect">
            <a:avLst/>
          </a:prstGeom>
          <a:blipFill>
            <a:blip r:embed="rId8" cstate="print"/>
            <a:stretch>
              <a:fillRect/>
            </a:stretch>
          </a:blipFill>
        </p:spPr>
        <p:txBody>
          <a:bodyPr wrap="square" lIns="0" tIns="0" rIns="0" bIns="0" rtlCol="0">
            <a:spAutoFit/>
          </a:bodyPr>
          <a:lstStyle/>
          <a:p>
            <a:endParaRPr/>
          </a:p>
        </p:txBody>
      </p:sp>
      <p:sp>
        <p:nvSpPr>
          <p:cNvPr id="109" name="object 109"/>
          <p:cNvSpPr/>
          <p:nvPr/>
        </p:nvSpPr>
        <p:spPr>
          <a:xfrm>
            <a:off x="1321676" y="288874"/>
            <a:ext cx="6934200" cy="6299187"/>
          </a:xfrm>
          <a:custGeom>
            <a:avLst/>
            <a:gdLst/>
            <a:ahLst/>
            <a:cxnLst/>
            <a:rect l="l" t="t" r="r" b="b"/>
            <a:pathLst>
              <a:path w="6934200" h="6299187">
                <a:moveTo>
                  <a:pt x="0" y="0"/>
                </a:moveTo>
                <a:lnTo>
                  <a:pt x="6934200" y="0"/>
                </a:lnTo>
                <a:lnTo>
                  <a:pt x="6934200" y="6299187"/>
                </a:lnTo>
                <a:lnTo>
                  <a:pt x="0" y="6299187"/>
                </a:lnTo>
                <a:lnTo>
                  <a:pt x="0" y="0"/>
                </a:lnTo>
                <a:close/>
              </a:path>
            </a:pathLst>
          </a:custGeom>
          <a:solidFill>
            <a:srgbClr val="FFFFFF"/>
          </a:solidFill>
        </p:spPr>
        <p:txBody>
          <a:bodyPr wrap="square" lIns="0" tIns="0" rIns="0" bIns="0" rtlCol="0">
            <a:spAutoFit/>
          </a:bodyPr>
          <a:lstStyle/>
          <a:p>
            <a:endParaRPr/>
          </a:p>
        </p:txBody>
      </p:sp>
      <p:sp>
        <p:nvSpPr>
          <p:cNvPr id="110" name="object 110"/>
          <p:cNvSpPr/>
          <p:nvPr/>
        </p:nvSpPr>
        <p:spPr>
          <a:xfrm>
            <a:off x="1321308" y="289562"/>
            <a:ext cx="6937243" cy="6301737"/>
          </a:xfrm>
          <a:prstGeom prst="rect">
            <a:avLst/>
          </a:prstGeom>
          <a:blipFill>
            <a:blip r:embed="rId9" cstate="print"/>
            <a:stretch>
              <a:fillRect/>
            </a:stretch>
          </a:blipFill>
        </p:spPr>
        <p:txBody>
          <a:bodyPr wrap="square" lIns="0" tIns="0" rIns="0" bIns="0" rtlCol="0">
            <a:spAutoFit/>
          </a:bodyPr>
          <a:lstStyle/>
          <a:p>
            <a:endParaRPr/>
          </a:p>
        </p:txBody>
      </p:sp>
      <p:sp>
        <p:nvSpPr>
          <p:cNvPr id="111" name="object 111"/>
          <p:cNvSpPr/>
          <p:nvPr/>
        </p:nvSpPr>
        <p:spPr>
          <a:xfrm>
            <a:off x="7722472" y="6080075"/>
            <a:ext cx="381000" cy="381000"/>
          </a:xfrm>
          <a:custGeom>
            <a:avLst/>
            <a:gdLst/>
            <a:ahLst/>
            <a:cxnLst/>
            <a:rect l="l" t="t" r="r" b="b"/>
            <a:pathLst>
              <a:path w="381000" h="381000">
                <a:moveTo>
                  <a:pt x="190500" y="0"/>
                </a:moveTo>
                <a:lnTo>
                  <a:pt x="0" y="0"/>
                </a:lnTo>
                <a:lnTo>
                  <a:pt x="190500" y="190499"/>
                </a:lnTo>
                <a:lnTo>
                  <a:pt x="0" y="380999"/>
                </a:lnTo>
                <a:lnTo>
                  <a:pt x="190500" y="380999"/>
                </a:lnTo>
                <a:lnTo>
                  <a:pt x="381000" y="190499"/>
                </a:lnTo>
                <a:lnTo>
                  <a:pt x="190500" y="0"/>
                </a:lnTo>
                <a:close/>
              </a:path>
            </a:pathLst>
          </a:custGeom>
          <a:solidFill>
            <a:srgbClr val="79463D"/>
          </a:solidFill>
        </p:spPr>
        <p:txBody>
          <a:bodyPr wrap="square" lIns="0" tIns="0" rIns="0" bIns="0" rtlCol="0">
            <a:spAutoFit/>
          </a:bodyPr>
          <a:lstStyle/>
          <a:p>
            <a:endParaRPr/>
          </a:p>
        </p:txBody>
      </p:sp>
      <p:sp>
        <p:nvSpPr>
          <p:cNvPr id="112" name="object 112"/>
          <p:cNvSpPr/>
          <p:nvPr/>
        </p:nvSpPr>
        <p:spPr>
          <a:xfrm>
            <a:off x="1474071" y="6080075"/>
            <a:ext cx="381000" cy="381000"/>
          </a:xfrm>
          <a:custGeom>
            <a:avLst/>
            <a:gdLst/>
            <a:ahLst/>
            <a:cxnLst/>
            <a:rect l="l" t="t" r="r" b="b"/>
            <a:pathLst>
              <a:path w="381000" h="381000">
                <a:moveTo>
                  <a:pt x="381000" y="0"/>
                </a:moveTo>
                <a:lnTo>
                  <a:pt x="190500" y="0"/>
                </a:lnTo>
                <a:lnTo>
                  <a:pt x="0" y="190499"/>
                </a:lnTo>
                <a:lnTo>
                  <a:pt x="190500" y="380999"/>
                </a:lnTo>
                <a:lnTo>
                  <a:pt x="381000" y="380999"/>
                </a:lnTo>
                <a:lnTo>
                  <a:pt x="190500" y="190499"/>
                </a:lnTo>
                <a:lnTo>
                  <a:pt x="381000" y="0"/>
                </a:lnTo>
                <a:close/>
              </a:path>
            </a:pathLst>
          </a:custGeom>
          <a:solidFill>
            <a:srgbClr val="79463D"/>
          </a:solidFill>
        </p:spPr>
        <p:txBody>
          <a:bodyPr wrap="square" lIns="0" tIns="0" rIns="0" bIns="0" rtlCol="0">
            <a:spAutoFit/>
          </a:bodyPr>
          <a:lstStyle/>
          <a:p>
            <a:endParaRPr/>
          </a:p>
        </p:txBody>
      </p:sp>
      <p:sp>
        <p:nvSpPr>
          <p:cNvPr id="113" name="object 113"/>
          <p:cNvSpPr txBox="1"/>
          <p:nvPr/>
        </p:nvSpPr>
        <p:spPr>
          <a:xfrm>
            <a:off x="8407531" y="304234"/>
            <a:ext cx="377190" cy="958215"/>
          </a:xfrm>
          <a:prstGeom prst="rect">
            <a:avLst/>
          </a:prstGeom>
        </p:spPr>
        <p:txBody>
          <a:bodyPr vert="vert" wrap="square" lIns="0" tIns="0" rIns="0" bIns="0" rtlCol="0">
            <a:spAutoFit/>
          </a:bodyPr>
          <a:lstStyle/>
          <a:p>
            <a:pPr marL="71755" marR="6350" indent="-59690">
              <a:lnSpc>
                <a:spcPct val="100000"/>
              </a:lnSpc>
            </a:pPr>
            <a:r>
              <a:rPr sz="1200" b="1" spc="-5" dirty="0">
                <a:solidFill>
                  <a:srgbClr val="FFFFFF"/>
                </a:solidFill>
                <a:latin typeface="Arial"/>
                <a:cs typeface="Arial"/>
              </a:rPr>
              <a:t>F</a:t>
            </a:r>
            <a:r>
              <a:rPr sz="1200" b="1" dirty="0">
                <a:solidFill>
                  <a:srgbClr val="FFFFFF"/>
                </a:solidFill>
                <a:latin typeface="Arial"/>
                <a:cs typeface="Arial"/>
              </a:rPr>
              <a:t>ire/</a:t>
            </a:r>
            <a:r>
              <a:rPr sz="1200" b="1" spc="-5" dirty="0">
                <a:solidFill>
                  <a:srgbClr val="FFFFFF"/>
                </a:solidFill>
                <a:latin typeface="Arial"/>
                <a:cs typeface="Arial"/>
              </a:rPr>
              <a:t>Bu</a:t>
            </a:r>
            <a:r>
              <a:rPr sz="1200" b="1" dirty="0">
                <a:solidFill>
                  <a:srgbClr val="FFFFFF"/>
                </a:solidFill>
                <a:latin typeface="Arial"/>
                <a:cs typeface="Arial"/>
              </a:rPr>
              <a:t>il</a:t>
            </a:r>
            <a:r>
              <a:rPr sz="1200" b="1" spc="-5" dirty="0">
                <a:solidFill>
                  <a:srgbClr val="FFFFFF"/>
                </a:solidFill>
                <a:latin typeface="Arial"/>
                <a:cs typeface="Arial"/>
              </a:rPr>
              <a:t>d</a:t>
            </a:r>
            <a:r>
              <a:rPr sz="1200" b="1" dirty="0">
                <a:solidFill>
                  <a:srgbClr val="FFFFFF"/>
                </a:solidFill>
                <a:latin typeface="Arial"/>
                <a:cs typeface="Arial"/>
              </a:rPr>
              <a:t>i</a:t>
            </a:r>
            <a:r>
              <a:rPr sz="1200" b="1" spc="-5" dirty="0">
                <a:solidFill>
                  <a:srgbClr val="FFFFFF"/>
                </a:solidFill>
                <a:latin typeface="Arial"/>
                <a:cs typeface="Arial"/>
              </a:rPr>
              <a:t>ng </a:t>
            </a:r>
            <a:r>
              <a:rPr sz="1200" b="1" dirty="0">
                <a:solidFill>
                  <a:srgbClr val="FFFFFF"/>
                </a:solidFill>
                <a:latin typeface="Arial"/>
                <a:cs typeface="Arial"/>
              </a:rPr>
              <a:t>E</a:t>
            </a:r>
            <a:r>
              <a:rPr sz="1200" b="1" spc="-20" dirty="0">
                <a:solidFill>
                  <a:srgbClr val="FFFFFF"/>
                </a:solidFill>
                <a:latin typeface="Arial"/>
                <a:cs typeface="Arial"/>
              </a:rPr>
              <a:t>v</a:t>
            </a:r>
            <a:r>
              <a:rPr sz="1200" b="1" dirty="0">
                <a:solidFill>
                  <a:srgbClr val="FFFFFF"/>
                </a:solidFill>
                <a:latin typeface="Arial"/>
                <a:cs typeface="Arial"/>
              </a:rPr>
              <a:t>ac</a:t>
            </a:r>
            <a:r>
              <a:rPr sz="1200" b="1" spc="-5" dirty="0">
                <a:solidFill>
                  <a:srgbClr val="FFFFFF"/>
                </a:solidFill>
                <a:latin typeface="Arial"/>
                <a:cs typeface="Arial"/>
              </a:rPr>
              <a:t>u</a:t>
            </a:r>
            <a:r>
              <a:rPr sz="1200" b="1" dirty="0">
                <a:solidFill>
                  <a:srgbClr val="FFFFFF"/>
                </a:solidFill>
                <a:latin typeface="Arial"/>
                <a:cs typeface="Arial"/>
              </a:rPr>
              <a:t>a</a:t>
            </a:r>
            <a:r>
              <a:rPr sz="1200" b="1" spc="-5" dirty="0">
                <a:solidFill>
                  <a:srgbClr val="FFFFFF"/>
                </a:solidFill>
                <a:latin typeface="Arial"/>
                <a:cs typeface="Arial"/>
              </a:rPr>
              <a:t>t</a:t>
            </a:r>
            <a:r>
              <a:rPr sz="1200" b="1" dirty="0">
                <a:solidFill>
                  <a:srgbClr val="FFFFFF"/>
                </a:solidFill>
                <a:latin typeface="Arial"/>
                <a:cs typeface="Arial"/>
              </a:rPr>
              <a:t>i</a:t>
            </a:r>
            <a:r>
              <a:rPr sz="1200" b="1" spc="-5" dirty="0">
                <a:solidFill>
                  <a:srgbClr val="FFFFFF"/>
                </a:solidFill>
                <a:latin typeface="Arial"/>
                <a:cs typeface="Arial"/>
              </a:rPr>
              <a:t>o</a:t>
            </a:r>
            <a:r>
              <a:rPr sz="1200" b="1" dirty="0">
                <a:solidFill>
                  <a:srgbClr val="FFFFFF"/>
                </a:solidFill>
                <a:latin typeface="Arial"/>
                <a:cs typeface="Arial"/>
              </a:rPr>
              <a:t>n</a:t>
            </a:r>
            <a:endParaRPr sz="1200">
              <a:latin typeface="Arial"/>
              <a:cs typeface="Arial"/>
            </a:endParaRPr>
          </a:p>
        </p:txBody>
      </p:sp>
      <p:sp>
        <p:nvSpPr>
          <p:cNvPr id="114" name="object 114"/>
          <p:cNvSpPr/>
          <p:nvPr/>
        </p:nvSpPr>
        <p:spPr>
          <a:xfrm>
            <a:off x="2592882" y="1068875"/>
            <a:ext cx="1066792" cy="1228554"/>
          </a:xfrm>
          <a:prstGeom prst="rect">
            <a:avLst/>
          </a:prstGeom>
          <a:blipFill>
            <a:blip r:embed="rId10" cstate="print"/>
            <a:stretch>
              <a:fillRect/>
            </a:stretch>
          </a:blipFill>
        </p:spPr>
        <p:txBody>
          <a:bodyPr wrap="square" lIns="0" tIns="0" rIns="0" bIns="0" rtlCol="0">
            <a:spAutoFit/>
          </a:bodyPr>
          <a:lstStyle/>
          <a:p>
            <a:endParaRPr/>
          </a:p>
        </p:txBody>
      </p:sp>
      <p:sp>
        <p:nvSpPr>
          <p:cNvPr id="115" name="object 115"/>
          <p:cNvSpPr/>
          <p:nvPr/>
        </p:nvSpPr>
        <p:spPr>
          <a:xfrm>
            <a:off x="3981450" y="1143000"/>
            <a:ext cx="2952750" cy="954112"/>
          </a:xfrm>
          <a:custGeom>
            <a:avLst/>
            <a:gdLst/>
            <a:ahLst/>
            <a:cxnLst/>
            <a:rect l="l" t="t" r="r" b="b"/>
            <a:pathLst>
              <a:path w="2952750" h="954112">
                <a:moveTo>
                  <a:pt x="0" y="0"/>
                </a:moveTo>
                <a:lnTo>
                  <a:pt x="2952750" y="0"/>
                </a:lnTo>
                <a:lnTo>
                  <a:pt x="2952750" y="954112"/>
                </a:lnTo>
                <a:lnTo>
                  <a:pt x="0" y="954112"/>
                </a:lnTo>
                <a:lnTo>
                  <a:pt x="0" y="0"/>
                </a:lnTo>
                <a:close/>
              </a:path>
            </a:pathLst>
          </a:custGeom>
          <a:solidFill>
            <a:srgbClr val="FFFFFF"/>
          </a:solidFill>
        </p:spPr>
        <p:txBody>
          <a:bodyPr wrap="square" lIns="0" tIns="0" rIns="0" bIns="0" rtlCol="0">
            <a:spAutoFit/>
          </a:bodyPr>
          <a:lstStyle/>
          <a:p>
            <a:endParaRPr/>
          </a:p>
        </p:txBody>
      </p:sp>
      <p:sp>
        <p:nvSpPr>
          <p:cNvPr id="116" name="object 116"/>
          <p:cNvSpPr/>
          <p:nvPr/>
        </p:nvSpPr>
        <p:spPr>
          <a:xfrm>
            <a:off x="3981450" y="1143000"/>
            <a:ext cx="2952750" cy="954112"/>
          </a:xfrm>
          <a:custGeom>
            <a:avLst/>
            <a:gdLst/>
            <a:ahLst/>
            <a:cxnLst/>
            <a:rect l="l" t="t" r="r" b="b"/>
            <a:pathLst>
              <a:path w="2952750" h="954112">
                <a:moveTo>
                  <a:pt x="0" y="0"/>
                </a:moveTo>
                <a:lnTo>
                  <a:pt x="2952750" y="0"/>
                </a:lnTo>
                <a:lnTo>
                  <a:pt x="2952750" y="954112"/>
                </a:lnTo>
                <a:lnTo>
                  <a:pt x="0" y="954112"/>
                </a:lnTo>
                <a:lnTo>
                  <a:pt x="0" y="0"/>
                </a:lnTo>
                <a:close/>
              </a:path>
            </a:pathLst>
          </a:custGeom>
          <a:ln w="26428">
            <a:solidFill>
              <a:srgbClr val="AD8F67"/>
            </a:solidFill>
          </a:ln>
        </p:spPr>
        <p:txBody>
          <a:bodyPr wrap="square" lIns="0" tIns="0" rIns="0" bIns="0" rtlCol="0">
            <a:spAutoFit/>
          </a:bodyPr>
          <a:lstStyle/>
          <a:p>
            <a:endParaRPr/>
          </a:p>
        </p:txBody>
      </p:sp>
      <p:sp>
        <p:nvSpPr>
          <p:cNvPr id="117" name="object 117"/>
          <p:cNvSpPr/>
          <p:nvPr/>
        </p:nvSpPr>
        <p:spPr>
          <a:xfrm>
            <a:off x="1325880" y="381000"/>
            <a:ext cx="7062215" cy="832103"/>
          </a:xfrm>
          <a:prstGeom prst="rect">
            <a:avLst/>
          </a:prstGeom>
          <a:blipFill>
            <a:blip r:embed="rId11" cstate="print"/>
            <a:stretch>
              <a:fillRect/>
            </a:stretch>
          </a:blipFill>
        </p:spPr>
        <p:txBody>
          <a:bodyPr wrap="square" lIns="0" tIns="0" rIns="0" bIns="0" rtlCol="0">
            <a:spAutoFit/>
          </a:bodyPr>
          <a:lstStyle/>
          <a:p>
            <a:endParaRPr/>
          </a:p>
        </p:txBody>
      </p:sp>
      <p:sp>
        <p:nvSpPr>
          <p:cNvPr id="118" name="object 118"/>
          <p:cNvSpPr/>
          <p:nvPr/>
        </p:nvSpPr>
        <p:spPr>
          <a:xfrm>
            <a:off x="2440482" y="2288082"/>
            <a:ext cx="1543046" cy="1234434"/>
          </a:xfrm>
          <a:prstGeom prst="rect">
            <a:avLst/>
          </a:prstGeom>
          <a:blipFill>
            <a:blip r:embed="rId12" cstate="print"/>
            <a:stretch>
              <a:fillRect/>
            </a:stretch>
          </a:blipFill>
        </p:spPr>
        <p:txBody>
          <a:bodyPr wrap="square" lIns="0" tIns="0" rIns="0" bIns="0" rtlCol="0">
            <a:spAutoFit/>
          </a:bodyPr>
          <a:lstStyle/>
          <a:p>
            <a:endParaRPr/>
          </a:p>
        </p:txBody>
      </p:sp>
      <p:sp>
        <p:nvSpPr>
          <p:cNvPr id="119" name="object 119"/>
          <p:cNvSpPr/>
          <p:nvPr/>
        </p:nvSpPr>
        <p:spPr>
          <a:xfrm>
            <a:off x="4060151" y="2407716"/>
            <a:ext cx="2895600" cy="954112"/>
          </a:xfrm>
          <a:custGeom>
            <a:avLst/>
            <a:gdLst/>
            <a:ahLst/>
            <a:cxnLst/>
            <a:rect l="l" t="t" r="r" b="b"/>
            <a:pathLst>
              <a:path w="2895600" h="954112">
                <a:moveTo>
                  <a:pt x="0" y="0"/>
                </a:moveTo>
                <a:lnTo>
                  <a:pt x="2895600" y="0"/>
                </a:lnTo>
                <a:lnTo>
                  <a:pt x="2895600" y="954112"/>
                </a:lnTo>
                <a:lnTo>
                  <a:pt x="0" y="954112"/>
                </a:lnTo>
                <a:lnTo>
                  <a:pt x="0" y="0"/>
                </a:lnTo>
                <a:close/>
              </a:path>
            </a:pathLst>
          </a:custGeom>
          <a:solidFill>
            <a:srgbClr val="FFFFFF"/>
          </a:solidFill>
        </p:spPr>
        <p:txBody>
          <a:bodyPr wrap="square" lIns="0" tIns="0" rIns="0" bIns="0" rtlCol="0">
            <a:spAutoFit/>
          </a:bodyPr>
          <a:lstStyle/>
          <a:p>
            <a:endParaRPr/>
          </a:p>
        </p:txBody>
      </p:sp>
      <p:sp>
        <p:nvSpPr>
          <p:cNvPr id="120" name="object 120"/>
          <p:cNvSpPr/>
          <p:nvPr/>
        </p:nvSpPr>
        <p:spPr>
          <a:xfrm>
            <a:off x="4060151" y="2407716"/>
            <a:ext cx="2895600" cy="954112"/>
          </a:xfrm>
          <a:custGeom>
            <a:avLst/>
            <a:gdLst/>
            <a:ahLst/>
            <a:cxnLst/>
            <a:rect l="l" t="t" r="r" b="b"/>
            <a:pathLst>
              <a:path w="2895600" h="954112">
                <a:moveTo>
                  <a:pt x="0" y="0"/>
                </a:moveTo>
                <a:lnTo>
                  <a:pt x="2895600" y="0"/>
                </a:lnTo>
                <a:lnTo>
                  <a:pt x="2895600" y="954112"/>
                </a:lnTo>
                <a:lnTo>
                  <a:pt x="0" y="954112"/>
                </a:lnTo>
                <a:lnTo>
                  <a:pt x="0" y="0"/>
                </a:lnTo>
                <a:close/>
              </a:path>
            </a:pathLst>
          </a:custGeom>
          <a:ln w="26428">
            <a:solidFill>
              <a:srgbClr val="AD8F67"/>
            </a:solidFill>
          </a:ln>
        </p:spPr>
        <p:txBody>
          <a:bodyPr wrap="square" lIns="0" tIns="0" rIns="0" bIns="0" rtlCol="0">
            <a:spAutoFit/>
          </a:bodyPr>
          <a:lstStyle/>
          <a:p>
            <a:endParaRPr/>
          </a:p>
        </p:txBody>
      </p:sp>
      <p:sp>
        <p:nvSpPr>
          <p:cNvPr id="121" name="object 121"/>
          <p:cNvSpPr/>
          <p:nvPr/>
        </p:nvSpPr>
        <p:spPr>
          <a:xfrm>
            <a:off x="2440093" y="3659293"/>
            <a:ext cx="1523995" cy="1192105"/>
          </a:xfrm>
          <a:prstGeom prst="rect">
            <a:avLst/>
          </a:prstGeom>
          <a:blipFill>
            <a:blip r:embed="rId13" cstate="print"/>
            <a:stretch>
              <a:fillRect/>
            </a:stretch>
          </a:blipFill>
        </p:spPr>
        <p:txBody>
          <a:bodyPr wrap="square" lIns="0" tIns="0" rIns="0" bIns="0" rtlCol="0">
            <a:spAutoFit/>
          </a:bodyPr>
          <a:lstStyle/>
          <a:p>
            <a:endParaRPr/>
          </a:p>
        </p:txBody>
      </p:sp>
      <p:sp>
        <p:nvSpPr>
          <p:cNvPr id="122" name="object 122"/>
          <p:cNvSpPr/>
          <p:nvPr/>
        </p:nvSpPr>
        <p:spPr>
          <a:xfrm>
            <a:off x="4060151" y="3733546"/>
            <a:ext cx="2895600" cy="954112"/>
          </a:xfrm>
          <a:custGeom>
            <a:avLst/>
            <a:gdLst/>
            <a:ahLst/>
            <a:cxnLst/>
            <a:rect l="l" t="t" r="r" b="b"/>
            <a:pathLst>
              <a:path w="2895600" h="954112">
                <a:moveTo>
                  <a:pt x="0" y="0"/>
                </a:moveTo>
                <a:lnTo>
                  <a:pt x="2895600" y="0"/>
                </a:lnTo>
                <a:lnTo>
                  <a:pt x="2895600" y="954112"/>
                </a:lnTo>
                <a:lnTo>
                  <a:pt x="0" y="954112"/>
                </a:lnTo>
                <a:lnTo>
                  <a:pt x="0" y="0"/>
                </a:lnTo>
                <a:close/>
              </a:path>
            </a:pathLst>
          </a:custGeom>
          <a:solidFill>
            <a:srgbClr val="FFFFFF"/>
          </a:solidFill>
        </p:spPr>
        <p:txBody>
          <a:bodyPr wrap="square" lIns="0" tIns="0" rIns="0" bIns="0" rtlCol="0">
            <a:spAutoFit/>
          </a:bodyPr>
          <a:lstStyle/>
          <a:p>
            <a:endParaRPr/>
          </a:p>
        </p:txBody>
      </p:sp>
      <p:sp>
        <p:nvSpPr>
          <p:cNvPr id="123" name="object 123"/>
          <p:cNvSpPr/>
          <p:nvPr/>
        </p:nvSpPr>
        <p:spPr>
          <a:xfrm>
            <a:off x="4060151" y="3733546"/>
            <a:ext cx="2895600" cy="954112"/>
          </a:xfrm>
          <a:custGeom>
            <a:avLst/>
            <a:gdLst/>
            <a:ahLst/>
            <a:cxnLst/>
            <a:rect l="l" t="t" r="r" b="b"/>
            <a:pathLst>
              <a:path w="2895600" h="954112">
                <a:moveTo>
                  <a:pt x="0" y="0"/>
                </a:moveTo>
                <a:lnTo>
                  <a:pt x="2895600" y="0"/>
                </a:lnTo>
                <a:lnTo>
                  <a:pt x="2895600" y="954112"/>
                </a:lnTo>
                <a:lnTo>
                  <a:pt x="0" y="954112"/>
                </a:lnTo>
                <a:lnTo>
                  <a:pt x="0" y="0"/>
                </a:lnTo>
                <a:close/>
              </a:path>
            </a:pathLst>
          </a:custGeom>
          <a:ln w="26428">
            <a:solidFill>
              <a:srgbClr val="AD8F67"/>
            </a:solidFill>
          </a:ln>
        </p:spPr>
        <p:txBody>
          <a:bodyPr wrap="square" lIns="0" tIns="0" rIns="0" bIns="0" rtlCol="0">
            <a:spAutoFit/>
          </a:bodyPr>
          <a:lstStyle/>
          <a:p>
            <a:endParaRPr/>
          </a:p>
        </p:txBody>
      </p:sp>
      <p:sp>
        <p:nvSpPr>
          <p:cNvPr id="124" name="object 124"/>
          <p:cNvSpPr txBox="1"/>
          <p:nvPr/>
        </p:nvSpPr>
        <p:spPr>
          <a:xfrm>
            <a:off x="4060190" y="1183132"/>
            <a:ext cx="2783840" cy="3470181"/>
          </a:xfrm>
          <a:prstGeom prst="rect">
            <a:avLst/>
          </a:prstGeom>
        </p:spPr>
        <p:txBody>
          <a:bodyPr vert="horz" wrap="square" lIns="0" tIns="0" rIns="0" bIns="0" rtlCol="0">
            <a:spAutoFit/>
          </a:bodyPr>
          <a:lstStyle/>
          <a:p>
            <a:pPr marL="12700" marR="6350">
              <a:lnSpc>
                <a:spcPct val="100000"/>
              </a:lnSpc>
            </a:pPr>
            <a:r>
              <a:rPr sz="1400" spc="5" dirty="0">
                <a:solidFill>
                  <a:srgbClr val="292934"/>
                </a:solidFill>
                <a:latin typeface="Arial"/>
                <a:cs typeface="Arial"/>
              </a:rPr>
              <a:t>I</a:t>
            </a:r>
            <a:r>
              <a:rPr sz="1400" dirty="0">
                <a:solidFill>
                  <a:srgbClr val="292934"/>
                </a:solidFill>
                <a:latin typeface="Arial"/>
                <a:cs typeface="Arial"/>
              </a:rPr>
              <a:t>f</a:t>
            </a:r>
            <a:r>
              <a:rPr sz="1400" spc="-15" dirty="0">
                <a:solidFill>
                  <a:srgbClr val="292934"/>
                </a:solidFill>
                <a:latin typeface="Arial"/>
                <a:cs typeface="Arial"/>
              </a:rPr>
              <a:t> </a:t>
            </a:r>
            <a:r>
              <a:rPr sz="1400" spc="-20" dirty="0">
                <a:solidFill>
                  <a:srgbClr val="292934"/>
                </a:solidFill>
                <a:latin typeface="Arial"/>
                <a:cs typeface="Arial"/>
              </a:rPr>
              <a:t>y</a:t>
            </a:r>
            <a:r>
              <a:rPr sz="1400" spc="-5" dirty="0">
                <a:solidFill>
                  <a:srgbClr val="292934"/>
                </a:solidFill>
                <a:latin typeface="Arial"/>
                <a:cs typeface="Arial"/>
              </a:rPr>
              <a:t>o</a:t>
            </a:r>
            <a:r>
              <a:rPr sz="1400" dirty="0">
                <a:solidFill>
                  <a:srgbClr val="292934"/>
                </a:solidFill>
                <a:latin typeface="Arial"/>
                <a:cs typeface="Arial"/>
              </a:rPr>
              <a:t>u</a:t>
            </a:r>
            <a:r>
              <a:rPr sz="1400" spc="5" dirty="0">
                <a:solidFill>
                  <a:srgbClr val="292934"/>
                </a:solidFill>
                <a:latin typeface="Arial"/>
                <a:cs typeface="Arial"/>
              </a:rPr>
              <a:t> </a:t>
            </a:r>
            <a:r>
              <a:rPr sz="1400" spc="-5" dirty="0">
                <a:solidFill>
                  <a:srgbClr val="292934"/>
                </a:solidFill>
                <a:latin typeface="Arial"/>
                <a:cs typeface="Arial"/>
              </a:rPr>
              <a:t>d</a:t>
            </a:r>
            <a:r>
              <a:rPr sz="1400" dirty="0">
                <a:solidFill>
                  <a:srgbClr val="292934"/>
                </a:solidFill>
                <a:latin typeface="Arial"/>
                <a:cs typeface="Arial"/>
              </a:rPr>
              <a:t>i</a:t>
            </a:r>
            <a:r>
              <a:rPr sz="1400" spc="5" dirty="0">
                <a:solidFill>
                  <a:srgbClr val="292934"/>
                </a:solidFill>
                <a:latin typeface="Arial"/>
                <a:cs typeface="Arial"/>
              </a:rPr>
              <a:t>sc</a:t>
            </a:r>
            <a:r>
              <a:rPr sz="1400" spc="-5" dirty="0">
                <a:solidFill>
                  <a:srgbClr val="292934"/>
                </a:solidFill>
                <a:latin typeface="Arial"/>
                <a:cs typeface="Arial"/>
              </a:rPr>
              <a:t>o</a:t>
            </a:r>
            <a:r>
              <a:rPr sz="1400" spc="-20" dirty="0">
                <a:solidFill>
                  <a:srgbClr val="292934"/>
                </a:solidFill>
                <a:latin typeface="Arial"/>
                <a:cs typeface="Arial"/>
              </a:rPr>
              <a:t>v</a:t>
            </a:r>
            <a:r>
              <a:rPr sz="1400" spc="-5" dirty="0">
                <a:solidFill>
                  <a:srgbClr val="292934"/>
                </a:solidFill>
                <a:latin typeface="Arial"/>
                <a:cs typeface="Arial"/>
              </a:rPr>
              <a:t>e</a:t>
            </a:r>
            <a:r>
              <a:rPr sz="1400" dirty="0">
                <a:solidFill>
                  <a:srgbClr val="292934"/>
                </a:solidFill>
                <a:latin typeface="Arial"/>
                <a:cs typeface="Arial"/>
              </a:rPr>
              <a:t>r</a:t>
            </a:r>
            <a:r>
              <a:rPr sz="1400" spc="-30" dirty="0">
                <a:solidFill>
                  <a:srgbClr val="292934"/>
                </a:solidFill>
                <a:latin typeface="Arial"/>
                <a:cs typeface="Arial"/>
              </a:rPr>
              <a:t> </a:t>
            </a:r>
            <a:r>
              <a:rPr sz="1400" dirty="0">
                <a:solidFill>
                  <a:srgbClr val="292934"/>
                </a:solidFill>
                <a:latin typeface="Arial"/>
                <a:cs typeface="Arial"/>
              </a:rPr>
              <a:t>a</a:t>
            </a:r>
            <a:r>
              <a:rPr sz="1400" spc="-10" dirty="0">
                <a:solidFill>
                  <a:srgbClr val="292934"/>
                </a:solidFill>
                <a:latin typeface="Arial"/>
                <a:cs typeface="Arial"/>
              </a:rPr>
              <a:t> </a:t>
            </a:r>
            <a:r>
              <a:rPr sz="1400" spc="5" dirty="0">
                <a:solidFill>
                  <a:srgbClr val="292934"/>
                </a:solidFill>
                <a:latin typeface="Arial"/>
                <a:cs typeface="Arial"/>
              </a:rPr>
              <a:t>f</a:t>
            </a:r>
            <a:r>
              <a:rPr sz="1400" dirty="0">
                <a:solidFill>
                  <a:srgbClr val="292934"/>
                </a:solidFill>
                <a:latin typeface="Arial"/>
                <a:cs typeface="Arial"/>
              </a:rPr>
              <a:t>ire</a:t>
            </a:r>
            <a:r>
              <a:rPr sz="1400" spc="-20" dirty="0">
                <a:solidFill>
                  <a:srgbClr val="292934"/>
                </a:solidFill>
                <a:latin typeface="Arial"/>
                <a:cs typeface="Arial"/>
              </a:rPr>
              <a:t> </a:t>
            </a:r>
            <a:r>
              <a:rPr sz="1400" spc="-5" dirty="0">
                <a:solidFill>
                  <a:srgbClr val="292934"/>
                </a:solidFill>
                <a:latin typeface="Arial"/>
                <a:cs typeface="Arial"/>
              </a:rPr>
              <a:t>o</a:t>
            </a:r>
            <a:r>
              <a:rPr sz="1400" dirty="0">
                <a:solidFill>
                  <a:srgbClr val="292934"/>
                </a:solidFill>
                <a:latin typeface="Arial"/>
                <a:cs typeface="Arial"/>
              </a:rPr>
              <a:t>f</a:t>
            </a:r>
            <a:r>
              <a:rPr sz="1400" spc="-15" dirty="0">
                <a:solidFill>
                  <a:srgbClr val="292934"/>
                </a:solidFill>
                <a:latin typeface="Arial"/>
                <a:cs typeface="Arial"/>
              </a:rPr>
              <a:t> </a:t>
            </a:r>
            <a:r>
              <a:rPr sz="1400" spc="-5" dirty="0">
                <a:solidFill>
                  <a:srgbClr val="292934"/>
                </a:solidFill>
                <a:latin typeface="Arial"/>
                <a:cs typeface="Arial"/>
              </a:rPr>
              <a:t>an</a:t>
            </a:r>
            <a:r>
              <a:rPr sz="1400" dirty="0">
                <a:solidFill>
                  <a:srgbClr val="292934"/>
                </a:solidFill>
                <a:latin typeface="Arial"/>
                <a:cs typeface="Arial"/>
              </a:rPr>
              <a:t>y</a:t>
            </a:r>
            <a:r>
              <a:rPr sz="1400" spc="-15" dirty="0">
                <a:solidFill>
                  <a:srgbClr val="292934"/>
                </a:solidFill>
                <a:latin typeface="Arial"/>
                <a:cs typeface="Arial"/>
              </a:rPr>
              <a:t> </a:t>
            </a:r>
            <a:r>
              <a:rPr sz="1400" spc="5" dirty="0">
                <a:solidFill>
                  <a:srgbClr val="292934"/>
                </a:solidFill>
                <a:latin typeface="Arial"/>
                <a:cs typeface="Arial"/>
              </a:rPr>
              <a:t>s</a:t>
            </a:r>
            <a:r>
              <a:rPr sz="1400" dirty="0">
                <a:solidFill>
                  <a:srgbClr val="292934"/>
                </a:solidFill>
                <a:latin typeface="Arial"/>
                <a:cs typeface="Arial"/>
              </a:rPr>
              <a:t>i</a:t>
            </a:r>
            <a:r>
              <a:rPr sz="1400" spc="5" dirty="0">
                <a:solidFill>
                  <a:srgbClr val="292934"/>
                </a:solidFill>
                <a:latin typeface="Arial"/>
                <a:cs typeface="Arial"/>
              </a:rPr>
              <a:t>z</a:t>
            </a:r>
            <a:r>
              <a:rPr sz="1400" spc="-5" dirty="0">
                <a:solidFill>
                  <a:srgbClr val="292934"/>
                </a:solidFill>
                <a:latin typeface="Arial"/>
                <a:cs typeface="Arial"/>
              </a:rPr>
              <a:t>e</a:t>
            </a:r>
            <a:r>
              <a:rPr sz="1400" dirty="0">
                <a:solidFill>
                  <a:srgbClr val="292934"/>
                </a:solidFill>
                <a:latin typeface="Arial"/>
                <a:cs typeface="Arial"/>
              </a:rPr>
              <a:t>, </a:t>
            </a:r>
            <a:r>
              <a:rPr sz="1400" spc="-5" dirty="0">
                <a:solidFill>
                  <a:srgbClr val="292934"/>
                </a:solidFill>
                <a:latin typeface="Arial"/>
                <a:cs typeface="Arial"/>
              </a:rPr>
              <a:t>a</a:t>
            </a:r>
            <a:r>
              <a:rPr sz="1400" spc="5" dirty="0">
                <a:solidFill>
                  <a:srgbClr val="292934"/>
                </a:solidFill>
                <a:latin typeface="Arial"/>
                <a:cs typeface="Arial"/>
              </a:rPr>
              <a:t>ct</a:t>
            </a:r>
            <a:r>
              <a:rPr sz="1400" dirty="0">
                <a:solidFill>
                  <a:srgbClr val="292934"/>
                </a:solidFill>
                <a:latin typeface="Arial"/>
                <a:cs typeface="Arial"/>
              </a:rPr>
              <a:t>i</a:t>
            </a:r>
            <a:r>
              <a:rPr sz="1400" spc="-20" dirty="0">
                <a:solidFill>
                  <a:srgbClr val="292934"/>
                </a:solidFill>
                <a:latin typeface="Arial"/>
                <a:cs typeface="Arial"/>
              </a:rPr>
              <a:t>v</a:t>
            </a:r>
            <a:r>
              <a:rPr sz="1400" spc="-5" dirty="0">
                <a:solidFill>
                  <a:srgbClr val="292934"/>
                </a:solidFill>
                <a:latin typeface="Arial"/>
                <a:cs typeface="Arial"/>
              </a:rPr>
              <a:t>a</a:t>
            </a:r>
            <a:r>
              <a:rPr sz="1400" spc="5" dirty="0">
                <a:solidFill>
                  <a:srgbClr val="292934"/>
                </a:solidFill>
                <a:latin typeface="Arial"/>
                <a:cs typeface="Arial"/>
              </a:rPr>
              <a:t>t</a:t>
            </a:r>
            <a:r>
              <a:rPr sz="1400" dirty="0">
                <a:solidFill>
                  <a:srgbClr val="292934"/>
                </a:solidFill>
                <a:latin typeface="Arial"/>
                <a:cs typeface="Arial"/>
              </a:rPr>
              <a:t>e</a:t>
            </a:r>
            <a:r>
              <a:rPr sz="1400" spc="-30" dirty="0">
                <a:solidFill>
                  <a:srgbClr val="292934"/>
                </a:solidFill>
                <a:latin typeface="Arial"/>
                <a:cs typeface="Arial"/>
              </a:rPr>
              <a:t> </a:t>
            </a:r>
            <a:r>
              <a:rPr sz="1400" spc="-20" dirty="0">
                <a:solidFill>
                  <a:srgbClr val="292934"/>
                </a:solidFill>
                <a:latin typeface="Arial"/>
                <a:cs typeface="Arial"/>
              </a:rPr>
              <a:t>y</a:t>
            </a:r>
            <a:r>
              <a:rPr sz="1400" spc="-5" dirty="0">
                <a:solidFill>
                  <a:srgbClr val="292934"/>
                </a:solidFill>
                <a:latin typeface="Arial"/>
                <a:cs typeface="Arial"/>
              </a:rPr>
              <a:t>ou</a:t>
            </a:r>
            <a:r>
              <a:rPr sz="1400" dirty="0">
                <a:solidFill>
                  <a:srgbClr val="292934"/>
                </a:solidFill>
                <a:latin typeface="Arial"/>
                <a:cs typeface="Arial"/>
              </a:rPr>
              <a:t>r</a:t>
            </a:r>
            <a:r>
              <a:rPr sz="1400" spc="5" dirty="0">
                <a:solidFill>
                  <a:srgbClr val="292934"/>
                </a:solidFill>
                <a:latin typeface="Arial"/>
                <a:cs typeface="Arial"/>
              </a:rPr>
              <a:t> </a:t>
            </a:r>
            <a:r>
              <a:rPr sz="1400" spc="-5" dirty="0">
                <a:solidFill>
                  <a:srgbClr val="292934"/>
                </a:solidFill>
                <a:latin typeface="Arial"/>
                <a:cs typeface="Arial"/>
              </a:rPr>
              <a:t>nea</a:t>
            </a:r>
            <a:r>
              <a:rPr sz="1400" dirty="0">
                <a:solidFill>
                  <a:srgbClr val="292934"/>
                </a:solidFill>
                <a:latin typeface="Arial"/>
                <a:cs typeface="Arial"/>
              </a:rPr>
              <a:t>r</a:t>
            </a:r>
            <a:r>
              <a:rPr sz="1400" spc="-5" dirty="0">
                <a:solidFill>
                  <a:srgbClr val="292934"/>
                </a:solidFill>
                <a:latin typeface="Arial"/>
                <a:cs typeface="Arial"/>
              </a:rPr>
              <a:t>e</a:t>
            </a:r>
            <a:r>
              <a:rPr sz="1400" spc="5" dirty="0">
                <a:solidFill>
                  <a:srgbClr val="292934"/>
                </a:solidFill>
                <a:latin typeface="Arial"/>
                <a:cs typeface="Arial"/>
              </a:rPr>
              <a:t>s</a:t>
            </a:r>
            <a:r>
              <a:rPr sz="1400" dirty="0">
                <a:solidFill>
                  <a:srgbClr val="292934"/>
                </a:solidFill>
                <a:latin typeface="Arial"/>
                <a:cs typeface="Arial"/>
              </a:rPr>
              <a:t>t</a:t>
            </a:r>
            <a:r>
              <a:rPr sz="1400" spc="-50" dirty="0">
                <a:solidFill>
                  <a:srgbClr val="292934"/>
                </a:solidFill>
                <a:latin typeface="Arial"/>
                <a:cs typeface="Arial"/>
              </a:rPr>
              <a:t> </a:t>
            </a:r>
            <a:r>
              <a:rPr sz="1400" spc="5" dirty="0">
                <a:solidFill>
                  <a:srgbClr val="292934"/>
                </a:solidFill>
                <a:latin typeface="Arial"/>
                <a:cs typeface="Arial"/>
              </a:rPr>
              <a:t>f</a:t>
            </a:r>
            <a:r>
              <a:rPr sz="1400" dirty="0">
                <a:solidFill>
                  <a:srgbClr val="292934"/>
                </a:solidFill>
                <a:latin typeface="Arial"/>
                <a:cs typeface="Arial"/>
              </a:rPr>
              <a:t>ire</a:t>
            </a:r>
            <a:r>
              <a:rPr sz="1400" spc="-20" dirty="0">
                <a:solidFill>
                  <a:srgbClr val="292934"/>
                </a:solidFill>
                <a:latin typeface="Arial"/>
                <a:cs typeface="Arial"/>
              </a:rPr>
              <a:t> </a:t>
            </a:r>
            <a:r>
              <a:rPr sz="1400" spc="-5" dirty="0">
                <a:solidFill>
                  <a:srgbClr val="292934"/>
                </a:solidFill>
                <a:latin typeface="Arial"/>
                <a:cs typeface="Arial"/>
              </a:rPr>
              <a:t>a</a:t>
            </a:r>
            <a:r>
              <a:rPr sz="1400" dirty="0">
                <a:solidFill>
                  <a:srgbClr val="292934"/>
                </a:solidFill>
                <a:latin typeface="Arial"/>
                <a:cs typeface="Arial"/>
              </a:rPr>
              <a:t>l</a:t>
            </a:r>
            <a:r>
              <a:rPr sz="1400" spc="-5" dirty="0">
                <a:solidFill>
                  <a:srgbClr val="292934"/>
                </a:solidFill>
                <a:latin typeface="Arial"/>
                <a:cs typeface="Arial"/>
              </a:rPr>
              <a:t>a</a:t>
            </a:r>
            <a:r>
              <a:rPr sz="1400" dirty="0">
                <a:solidFill>
                  <a:srgbClr val="292934"/>
                </a:solidFill>
                <a:latin typeface="Arial"/>
                <a:cs typeface="Arial"/>
              </a:rPr>
              <a:t>rm</a:t>
            </a:r>
            <a:r>
              <a:rPr sz="1400" spc="-25" dirty="0">
                <a:solidFill>
                  <a:srgbClr val="292934"/>
                </a:solidFill>
                <a:latin typeface="Arial"/>
                <a:cs typeface="Arial"/>
              </a:rPr>
              <a:t> </a:t>
            </a:r>
            <a:r>
              <a:rPr sz="1400" spc="-5" dirty="0">
                <a:solidFill>
                  <a:srgbClr val="292934"/>
                </a:solidFill>
                <a:latin typeface="Arial"/>
                <a:cs typeface="Arial"/>
              </a:rPr>
              <a:t>pu</a:t>
            </a:r>
            <a:r>
              <a:rPr sz="1400" dirty="0">
                <a:solidFill>
                  <a:srgbClr val="292934"/>
                </a:solidFill>
                <a:latin typeface="Arial"/>
                <a:cs typeface="Arial"/>
              </a:rPr>
              <a:t>ll </a:t>
            </a:r>
            <a:r>
              <a:rPr sz="1400" spc="5" dirty="0">
                <a:solidFill>
                  <a:srgbClr val="292934"/>
                </a:solidFill>
                <a:latin typeface="Arial"/>
                <a:cs typeface="Arial"/>
              </a:rPr>
              <a:t>st</a:t>
            </a:r>
            <a:r>
              <a:rPr sz="1400" spc="-5" dirty="0">
                <a:solidFill>
                  <a:srgbClr val="292934"/>
                </a:solidFill>
                <a:latin typeface="Arial"/>
                <a:cs typeface="Arial"/>
              </a:rPr>
              <a:t>a</a:t>
            </a:r>
            <a:r>
              <a:rPr sz="1400" spc="5" dirty="0">
                <a:solidFill>
                  <a:srgbClr val="292934"/>
                </a:solidFill>
                <a:latin typeface="Arial"/>
                <a:cs typeface="Arial"/>
              </a:rPr>
              <a:t>t</a:t>
            </a:r>
            <a:r>
              <a:rPr sz="1400" dirty="0">
                <a:solidFill>
                  <a:srgbClr val="292934"/>
                </a:solidFill>
                <a:latin typeface="Arial"/>
                <a:cs typeface="Arial"/>
              </a:rPr>
              <a:t>i</a:t>
            </a:r>
            <a:r>
              <a:rPr sz="1400" spc="-5" dirty="0">
                <a:solidFill>
                  <a:srgbClr val="292934"/>
                </a:solidFill>
                <a:latin typeface="Arial"/>
                <a:cs typeface="Arial"/>
              </a:rPr>
              <a:t>o</a:t>
            </a:r>
            <a:r>
              <a:rPr sz="1400" dirty="0">
                <a:solidFill>
                  <a:srgbClr val="292934"/>
                </a:solidFill>
                <a:latin typeface="Arial"/>
                <a:cs typeface="Arial"/>
              </a:rPr>
              <a:t>n</a:t>
            </a:r>
            <a:r>
              <a:rPr sz="1400" spc="-45" dirty="0">
                <a:solidFill>
                  <a:srgbClr val="292934"/>
                </a:solidFill>
                <a:latin typeface="Arial"/>
                <a:cs typeface="Arial"/>
              </a:rPr>
              <a:t> </a:t>
            </a:r>
            <a:r>
              <a:rPr sz="1400" spc="-5" dirty="0">
                <a:solidFill>
                  <a:srgbClr val="292934"/>
                </a:solidFill>
                <a:latin typeface="Arial"/>
                <a:cs typeface="Arial"/>
              </a:rPr>
              <a:t>an</a:t>
            </a:r>
            <a:r>
              <a:rPr sz="1400" dirty="0">
                <a:solidFill>
                  <a:srgbClr val="292934"/>
                </a:solidFill>
                <a:latin typeface="Arial"/>
                <a:cs typeface="Arial"/>
              </a:rPr>
              <a:t>d</a:t>
            </a:r>
            <a:r>
              <a:rPr sz="1400" spc="-20" dirty="0">
                <a:solidFill>
                  <a:srgbClr val="292934"/>
                </a:solidFill>
                <a:latin typeface="Arial"/>
                <a:cs typeface="Arial"/>
              </a:rPr>
              <a:t> </a:t>
            </a:r>
            <a:r>
              <a:rPr sz="1400" spc="-5" dirty="0">
                <a:solidFill>
                  <a:srgbClr val="292934"/>
                </a:solidFill>
                <a:latin typeface="Arial"/>
                <a:cs typeface="Arial"/>
              </a:rPr>
              <a:t>d</a:t>
            </a:r>
            <a:r>
              <a:rPr sz="1400" dirty="0">
                <a:solidFill>
                  <a:srgbClr val="292934"/>
                </a:solidFill>
                <a:latin typeface="Arial"/>
                <a:cs typeface="Arial"/>
              </a:rPr>
              <a:t>i</a:t>
            </a:r>
            <a:r>
              <a:rPr sz="1400" spc="-5" dirty="0">
                <a:solidFill>
                  <a:srgbClr val="292934"/>
                </a:solidFill>
                <a:latin typeface="Arial"/>
                <a:cs typeface="Arial"/>
              </a:rPr>
              <a:t>a</a:t>
            </a:r>
            <a:r>
              <a:rPr sz="1400" dirty="0">
                <a:solidFill>
                  <a:srgbClr val="292934"/>
                </a:solidFill>
                <a:latin typeface="Arial"/>
                <a:cs typeface="Arial"/>
              </a:rPr>
              <a:t>l</a:t>
            </a:r>
            <a:r>
              <a:rPr sz="1400" spc="-5" dirty="0">
                <a:solidFill>
                  <a:srgbClr val="292934"/>
                </a:solidFill>
                <a:latin typeface="Arial"/>
                <a:cs typeface="Arial"/>
              </a:rPr>
              <a:t> </a:t>
            </a:r>
            <a:r>
              <a:rPr sz="1400" dirty="0">
                <a:solidFill>
                  <a:srgbClr val="292934"/>
                </a:solidFill>
                <a:latin typeface="Arial"/>
                <a:cs typeface="Arial"/>
              </a:rPr>
              <a:t>9-</a:t>
            </a:r>
            <a:r>
              <a:rPr sz="1400" spc="-5" dirty="0">
                <a:solidFill>
                  <a:srgbClr val="292934"/>
                </a:solidFill>
                <a:latin typeface="Arial"/>
                <a:cs typeface="Arial"/>
              </a:rPr>
              <a:t>9</a:t>
            </a:r>
            <a:r>
              <a:rPr sz="1400" spc="-110" dirty="0">
                <a:solidFill>
                  <a:srgbClr val="292934"/>
                </a:solidFill>
                <a:latin typeface="Arial"/>
                <a:cs typeface="Arial"/>
              </a:rPr>
              <a:t>1</a:t>
            </a:r>
            <a:r>
              <a:rPr sz="1400" dirty="0">
                <a:solidFill>
                  <a:srgbClr val="292934"/>
                </a:solidFill>
                <a:latin typeface="Arial"/>
                <a:cs typeface="Arial"/>
              </a:rPr>
              <a:t>1</a:t>
            </a:r>
            <a:r>
              <a:rPr sz="1400" spc="-30" dirty="0">
                <a:solidFill>
                  <a:srgbClr val="292934"/>
                </a:solidFill>
                <a:latin typeface="Arial"/>
                <a:cs typeface="Arial"/>
              </a:rPr>
              <a:t> </a:t>
            </a:r>
            <a:r>
              <a:rPr sz="1400" spc="5" dirty="0">
                <a:solidFill>
                  <a:srgbClr val="292934"/>
                </a:solidFill>
                <a:latin typeface="Arial"/>
                <a:cs typeface="Arial"/>
              </a:rPr>
              <a:t>t</a:t>
            </a:r>
            <a:r>
              <a:rPr sz="1400" dirty="0">
                <a:solidFill>
                  <a:srgbClr val="292934"/>
                </a:solidFill>
                <a:latin typeface="Arial"/>
                <a:cs typeface="Arial"/>
              </a:rPr>
              <a:t>o</a:t>
            </a:r>
            <a:r>
              <a:rPr sz="1400" spc="-20" dirty="0">
                <a:solidFill>
                  <a:srgbClr val="292934"/>
                </a:solidFill>
                <a:latin typeface="Arial"/>
                <a:cs typeface="Arial"/>
              </a:rPr>
              <a:t> </a:t>
            </a:r>
            <a:r>
              <a:rPr sz="1400" dirty="0">
                <a:solidFill>
                  <a:srgbClr val="292934"/>
                </a:solidFill>
                <a:latin typeface="Arial"/>
                <a:cs typeface="Arial"/>
              </a:rPr>
              <a:t>r</a:t>
            </a:r>
            <a:r>
              <a:rPr sz="1400" spc="-5" dirty="0">
                <a:solidFill>
                  <a:srgbClr val="292934"/>
                </a:solidFill>
                <a:latin typeface="Arial"/>
                <a:cs typeface="Arial"/>
              </a:rPr>
              <a:t>epo</a:t>
            </a:r>
            <a:r>
              <a:rPr sz="1400" dirty="0">
                <a:solidFill>
                  <a:srgbClr val="292934"/>
                </a:solidFill>
                <a:latin typeface="Arial"/>
                <a:cs typeface="Arial"/>
              </a:rPr>
              <a:t>rt</a:t>
            </a:r>
            <a:r>
              <a:rPr sz="1400" spc="-25" dirty="0">
                <a:solidFill>
                  <a:srgbClr val="292934"/>
                </a:solidFill>
                <a:latin typeface="Arial"/>
                <a:cs typeface="Arial"/>
              </a:rPr>
              <a:t> </a:t>
            </a:r>
            <a:r>
              <a:rPr sz="1400" spc="5" dirty="0">
                <a:solidFill>
                  <a:srgbClr val="292934"/>
                </a:solidFill>
                <a:latin typeface="Arial"/>
                <a:cs typeface="Arial"/>
              </a:rPr>
              <a:t>t</a:t>
            </a:r>
            <a:r>
              <a:rPr sz="1400" spc="-5" dirty="0">
                <a:solidFill>
                  <a:srgbClr val="292934"/>
                </a:solidFill>
                <a:latin typeface="Arial"/>
                <a:cs typeface="Arial"/>
              </a:rPr>
              <a:t>h</a:t>
            </a:r>
            <a:r>
              <a:rPr sz="1400" dirty="0">
                <a:solidFill>
                  <a:srgbClr val="292934"/>
                </a:solidFill>
                <a:latin typeface="Arial"/>
                <a:cs typeface="Arial"/>
              </a:rPr>
              <a:t>e </a:t>
            </a:r>
            <a:r>
              <a:rPr sz="1400" spc="-5" dirty="0">
                <a:solidFill>
                  <a:srgbClr val="292934"/>
                </a:solidFill>
                <a:latin typeface="Arial"/>
                <a:cs typeface="Arial"/>
              </a:rPr>
              <a:t>e</a:t>
            </a:r>
            <a:r>
              <a:rPr sz="1400" spc="-20" dirty="0">
                <a:solidFill>
                  <a:srgbClr val="292934"/>
                </a:solidFill>
                <a:latin typeface="Arial"/>
                <a:cs typeface="Arial"/>
              </a:rPr>
              <a:t>x</a:t>
            </a:r>
            <a:r>
              <a:rPr sz="1400" spc="-5" dirty="0">
                <a:solidFill>
                  <a:srgbClr val="292934"/>
                </a:solidFill>
                <a:latin typeface="Arial"/>
                <a:cs typeface="Arial"/>
              </a:rPr>
              <a:t>a</a:t>
            </a:r>
            <a:r>
              <a:rPr sz="1400" spc="5" dirty="0">
                <a:solidFill>
                  <a:srgbClr val="292934"/>
                </a:solidFill>
                <a:latin typeface="Arial"/>
                <a:cs typeface="Arial"/>
              </a:rPr>
              <a:t>c</a:t>
            </a:r>
            <a:r>
              <a:rPr sz="1400" dirty="0">
                <a:solidFill>
                  <a:srgbClr val="292934"/>
                </a:solidFill>
                <a:latin typeface="Arial"/>
                <a:cs typeface="Arial"/>
              </a:rPr>
              <a:t>t</a:t>
            </a:r>
            <a:r>
              <a:rPr sz="1400" spc="-15" dirty="0">
                <a:solidFill>
                  <a:srgbClr val="292934"/>
                </a:solidFill>
                <a:latin typeface="Arial"/>
                <a:cs typeface="Arial"/>
              </a:rPr>
              <a:t> </a:t>
            </a:r>
            <a:r>
              <a:rPr sz="1400" dirty="0">
                <a:solidFill>
                  <a:srgbClr val="292934"/>
                </a:solidFill>
                <a:latin typeface="Arial"/>
                <a:cs typeface="Arial"/>
              </a:rPr>
              <a:t>l</a:t>
            </a:r>
            <a:r>
              <a:rPr sz="1400" spc="-5" dirty="0">
                <a:solidFill>
                  <a:srgbClr val="292934"/>
                </a:solidFill>
                <a:latin typeface="Arial"/>
                <a:cs typeface="Arial"/>
              </a:rPr>
              <a:t>o</a:t>
            </a:r>
            <a:r>
              <a:rPr sz="1400" spc="5" dirty="0">
                <a:solidFill>
                  <a:srgbClr val="292934"/>
                </a:solidFill>
                <a:latin typeface="Arial"/>
                <a:cs typeface="Arial"/>
              </a:rPr>
              <a:t>c</a:t>
            </a:r>
            <a:r>
              <a:rPr sz="1400" spc="-5" dirty="0">
                <a:solidFill>
                  <a:srgbClr val="292934"/>
                </a:solidFill>
                <a:latin typeface="Arial"/>
                <a:cs typeface="Arial"/>
              </a:rPr>
              <a:t>a</a:t>
            </a:r>
            <a:r>
              <a:rPr sz="1400" spc="5" dirty="0">
                <a:solidFill>
                  <a:srgbClr val="292934"/>
                </a:solidFill>
                <a:latin typeface="Arial"/>
                <a:cs typeface="Arial"/>
              </a:rPr>
              <a:t>t</a:t>
            </a:r>
            <a:r>
              <a:rPr sz="1400" dirty="0">
                <a:solidFill>
                  <a:srgbClr val="292934"/>
                </a:solidFill>
                <a:latin typeface="Arial"/>
                <a:cs typeface="Arial"/>
              </a:rPr>
              <a:t>i</a:t>
            </a:r>
            <a:r>
              <a:rPr sz="1400" spc="-5" dirty="0">
                <a:solidFill>
                  <a:srgbClr val="292934"/>
                </a:solidFill>
                <a:latin typeface="Arial"/>
                <a:cs typeface="Arial"/>
              </a:rPr>
              <a:t>o</a:t>
            </a:r>
            <a:r>
              <a:rPr sz="1400" dirty="0">
                <a:solidFill>
                  <a:srgbClr val="292934"/>
                </a:solidFill>
                <a:latin typeface="Arial"/>
                <a:cs typeface="Arial"/>
              </a:rPr>
              <a:t>n</a:t>
            </a:r>
            <a:r>
              <a:rPr sz="1400" spc="-30" dirty="0">
                <a:solidFill>
                  <a:srgbClr val="292934"/>
                </a:solidFill>
                <a:latin typeface="Arial"/>
                <a:cs typeface="Arial"/>
              </a:rPr>
              <a:t> </a:t>
            </a:r>
            <a:r>
              <a:rPr sz="1400" spc="-5" dirty="0">
                <a:solidFill>
                  <a:srgbClr val="292934"/>
                </a:solidFill>
                <a:latin typeface="Arial"/>
                <a:cs typeface="Arial"/>
              </a:rPr>
              <a:t>an</a:t>
            </a:r>
            <a:r>
              <a:rPr sz="1400" dirty="0">
                <a:solidFill>
                  <a:srgbClr val="292934"/>
                </a:solidFill>
                <a:latin typeface="Arial"/>
                <a:cs typeface="Arial"/>
              </a:rPr>
              <a:t>d</a:t>
            </a:r>
            <a:r>
              <a:rPr sz="1400" spc="-20" dirty="0">
                <a:solidFill>
                  <a:srgbClr val="292934"/>
                </a:solidFill>
                <a:latin typeface="Arial"/>
                <a:cs typeface="Arial"/>
              </a:rPr>
              <a:t> </a:t>
            </a:r>
            <a:r>
              <a:rPr sz="1400" spc="5" dirty="0">
                <a:solidFill>
                  <a:srgbClr val="292934"/>
                </a:solidFill>
                <a:latin typeface="Arial"/>
                <a:cs typeface="Arial"/>
              </a:rPr>
              <a:t>t</a:t>
            </a:r>
            <a:r>
              <a:rPr sz="1400" spc="-20" dirty="0">
                <a:solidFill>
                  <a:srgbClr val="292934"/>
                </a:solidFill>
                <a:latin typeface="Arial"/>
                <a:cs typeface="Arial"/>
              </a:rPr>
              <a:t>y</a:t>
            </a:r>
            <a:r>
              <a:rPr sz="1400" spc="-5" dirty="0">
                <a:solidFill>
                  <a:srgbClr val="292934"/>
                </a:solidFill>
                <a:latin typeface="Arial"/>
                <a:cs typeface="Arial"/>
              </a:rPr>
              <a:t>p</a:t>
            </a:r>
            <a:r>
              <a:rPr sz="1400" dirty="0">
                <a:solidFill>
                  <a:srgbClr val="292934"/>
                </a:solidFill>
                <a:latin typeface="Arial"/>
                <a:cs typeface="Arial"/>
              </a:rPr>
              <a:t>e</a:t>
            </a:r>
            <a:r>
              <a:rPr sz="1400" spc="-10" dirty="0">
                <a:solidFill>
                  <a:srgbClr val="292934"/>
                </a:solidFill>
                <a:latin typeface="Arial"/>
                <a:cs typeface="Arial"/>
              </a:rPr>
              <a:t> </a:t>
            </a:r>
            <a:r>
              <a:rPr sz="1400" spc="-5" dirty="0">
                <a:solidFill>
                  <a:srgbClr val="292934"/>
                </a:solidFill>
                <a:latin typeface="Arial"/>
                <a:cs typeface="Arial"/>
              </a:rPr>
              <a:t>o</a:t>
            </a:r>
            <a:r>
              <a:rPr sz="1400" dirty="0">
                <a:solidFill>
                  <a:srgbClr val="292934"/>
                </a:solidFill>
                <a:latin typeface="Arial"/>
                <a:cs typeface="Arial"/>
              </a:rPr>
              <a:t>f </a:t>
            </a:r>
            <a:r>
              <a:rPr sz="1400" spc="-5" dirty="0">
                <a:solidFill>
                  <a:srgbClr val="292934"/>
                </a:solidFill>
                <a:latin typeface="Arial"/>
                <a:cs typeface="Arial"/>
              </a:rPr>
              <a:t> </a:t>
            </a:r>
            <a:r>
              <a:rPr sz="1400" spc="5" dirty="0">
                <a:solidFill>
                  <a:srgbClr val="292934"/>
                </a:solidFill>
                <a:latin typeface="Arial"/>
                <a:cs typeface="Arial"/>
              </a:rPr>
              <a:t>f</a:t>
            </a:r>
            <a:r>
              <a:rPr sz="1400" dirty="0">
                <a:solidFill>
                  <a:srgbClr val="292934"/>
                </a:solidFill>
                <a:latin typeface="Arial"/>
                <a:cs typeface="Arial"/>
              </a:rPr>
              <a:t>ir</a:t>
            </a:r>
            <a:r>
              <a:rPr sz="1400" spc="-5" dirty="0">
                <a:solidFill>
                  <a:srgbClr val="292934"/>
                </a:solidFill>
                <a:latin typeface="Arial"/>
                <a:cs typeface="Arial"/>
              </a:rPr>
              <a:t>e.</a:t>
            </a:r>
            <a:endParaRPr sz="1400" dirty="0">
              <a:latin typeface="Arial"/>
              <a:cs typeface="Arial"/>
            </a:endParaRPr>
          </a:p>
          <a:p>
            <a:pPr>
              <a:lnSpc>
                <a:spcPts val="1000"/>
              </a:lnSpc>
            </a:pPr>
            <a:endParaRPr sz="1000" dirty="0"/>
          </a:p>
          <a:p>
            <a:pPr>
              <a:lnSpc>
                <a:spcPts val="1000"/>
              </a:lnSpc>
            </a:pPr>
            <a:endParaRPr sz="1000" dirty="0"/>
          </a:p>
          <a:p>
            <a:pPr>
              <a:lnSpc>
                <a:spcPts val="1200"/>
              </a:lnSpc>
              <a:spcBef>
                <a:spcPts val="36"/>
              </a:spcBef>
            </a:pPr>
            <a:endParaRPr sz="1200" dirty="0"/>
          </a:p>
          <a:p>
            <a:pPr marL="90805" marR="269240">
              <a:lnSpc>
                <a:spcPct val="100000"/>
              </a:lnSpc>
            </a:pPr>
            <a:r>
              <a:rPr sz="1400" spc="5" dirty="0">
                <a:solidFill>
                  <a:srgbClr val="292934"/>
                </a:solidFill>
                <a:latin typeface="Arial"/>
                <a:cs typeface="Arial"/>
              </a:rPr>
              <a:t>I</a:t>
            </a:r>
            <a:r>
              <a:rPr sz="1400" dirty="0">
                <a:solidFill>
                  <a:srgbClr val="292934"/>
                </a:solidFill>
                <a:latin typeface="Arial"/>
                <a:cs typeface="Arial"/>
              </a:rPr>
              <a:t>f</a:t>
            </a:r>
            <a:r>
              <a:rPr sz="1400" spc="-15" dirty="0">
                <a:solidFill>
                  <a:srgbClr val="292934"/>
                </a:solidFill>
                <a:latin typeface="Arial"/>
                <a:cs typeface="Arial"/>
              </a:rPr>
              <a:t> </a:t>
            </a:r>
            <a:r>
              <a:rPr sz="1400" spc="5" dirty="0">
                <a:solidFill>
                  <a:srgbClr val="292934"/>
                </a:solidFill>
                <a:latin typeface="Arial"/>
                <a:cs typeface="Arial"/>
              </a:rPr>
              <a:t>s</a:t>
            </a:r>
            <a:r>
              <a:rPr sz="1400" spc="-5" dirty="0">
                <a:solidFill>
                  <a:srgbClr val="292934"/>
                </a:solidFill>
                <a:latin typeface="Arial"/>
                <a:cs typeface="Arial"/>
              </a:rPr>
              <a:t>a</a:t>
            </a:r>
            <a:r>
              <a:rPr sz="1400" spc="5" dirty="0">
                <a:solidFill>
                  <a:srgbClr val="292934"/>
                </a:solidFill>
                <a:latin typeface="Arial"/>
                <a:cs typeface="Arial"/>
              </a:rPr>
              <a:t>f</a:t>
            </a:r>
            <a:r>
              <a:rPr sz="1400" dirty="0">
                <a:solidFill>
                  <a:srgbClr val="292934"/>
                </a:solidFill>
                <a:latin typeface="Arial"/>
                <a:cs typeface="Arial"/>
              </a:rPr>
              <a:t>e</a:t>
            </a:r>
            <a:r>
              <a:rPr sz="1400" spc="-30" dirty="0">
                <a:solidFill>
                  <a:srgbClr val="292934"/>
                </a:solidFill>
                <a:latin typeface="Arial"/>
                <a:cs typeface="Arial"/>
              </a:rPr>
              <a:t> </a:t>
            </a:r>
            <a:r>
              <a:rPr sz="1400" spc="5" dirty="0">
                <a:solidFill>
                  <a:srgbClr val="292934"/>
                </a:solidFill>
                <a:latin typeface="Arial"/>
                <a:cs typeface="Arial"/>
              </a:rPr>
              <a:t>t</a:t>
            </a:r>
            <a:r>
              <a:rPr sz="1400" dirty="0">
                <a:solidFill>
                  <a:srgbClr val="292934"/>
                </a:solidFill>
                <a:latin typeface="Arial"/>
                <a:cs typeface="Arial"/>
              </a:rPr>
              <a:t>o</a:t>
            </a:r>
            <a:r>
              <a:rPr sz="1400" spc="-20" dirty="0">
                <a:solidFill>
                  <a:srgbClr val="292934"/>
                </a:solidFill>
                <a:latin typeface="Arial"/>
                <a:cs typeface="Arial"/>
              </a:rPr>
              <a:t> </a:t>
            </a:r>
            <a:r>
              <a:rPr sz="1400" spc="-5" dirty="0">
                <a:solidFill>
                  <a:srgbClr val="292934"/>
                </a:solidFill>
                <a:latin typeface="Arial"/>
                <a:cs typeface="Arial"/>
              </a:rPr>
              <a:t>d</a:t>
            </a:r>
            <a:r>
              <a:rPr sz="1400" dirty="0">
                <a:solidFill>
                  <a:srgbClr val="292934"/>
                </a:solidFill>
                <a:latin typeface="Arial"/>
                <a:cs typeface="Arial"/>
              </a:rPr>
              <a:t>o</a:t>
            </a:r>
            <a:r>
              <a:rPr sz="1400" spc="-10" dirty="0">
                <a:solidFill>
                  <a:srgbClr val="292934"/>
                </a:solidFill>
                <a:latin typeface="Arial"/>
                <a:cs typeface="Arial"/>
              </a:rPr>
              <a:t> </a:t>
            </a:r>
            <a:r>
              <a:rPr sz="1400" spc="5" dirty="0">
                <a:solidFill>
                  <a:srgbClr val="292934"/>
                </a:solidFill>
                <a:latin typeface="Arial"/>
                <a:cs typeface="Arial"/>
              </a:rPr>
              <a:t>s</a:t>
            </a:r>
            <a:r>
              <a:rPr sz="1400" spc="-5" dirty="0">
                <a:solidFill>
                  <a:srgbClr val="292934"/>
                </a:solidFill>
                <a:latin typeface="Arial"/>
                <a:cs typeface="Arial"/>
              </a:rPr>
              <a:t>o</a:t>
            </a:r>
            <a:r>
              <a:rPr sz="1400" dirty="0">
                <a:solidFill>
                  <a:srgbClr val="292934"/>
                </a:solidFill>
                <a:latin typeface="Arial"/>
                <a:cs typeface="Arial"/>
              </a:rPr>
              <a:t>,</a:t>
            </a:r>
            <a:r>
              <a:rPr sz="1400" spc="-25" dirty="0">
                <a:solidFill>
                  <a:srgbClr val="292934"/>
                </a:solidFill>
                <a:latin typeface="Arial"/>
                <a:cs typeface="Arial"/>
              </a:rPr>
              <a:t> </a:t>
            </a:r>
            <a:r>
              <a:rPr sz="1400" spc="5" dirty="0">
                <a:solidFill>
                  <a:srgbClr val="292934"/>
                </a:solidFill>
                <a:latin typeface="Arial"/>
                <a:cs typeface="Arial"/>
              </a:rPr>
              <a:t>c</a:t>
            </a:r>
            <a:r>
              <a:rPr sz="1400" spc="-5" dirty="0">
                <a:solidFill>
                  <a:srgbClr val="292934"/>
                </a:solidFill>
                <a:latin typeface="Arial"/>
                <a:cs typeface="Arial"/>
              </a:rPr>
              <a:t>a</a:t>
            </a:r>
            <a:r>
              <a:rPr sz="1400" dirty="0">
                <a:solidFill>
                  <a:srgbClr val="292934"/>
                </a:solidFill>
                <a:latin typeface="Arial"/>
                <a:cs typeface="Arial"/>
              </a:rPr>
              <a:t>ll</a:t>
            </a:r>
            <a:r>
              <a:rPr sz="1400" spc="-20" dirty="0">
                <a:solidFill>
                  <a:srgbClr val="292934"/>
                </a:solidFill>
                <a:latin typeface="Arial"/>
                <a:cs typeface="Arial"/>
              </a:rPr>
              <a:t> </a:t>
            </a:r>
            <a:r>
              <a:rPr sz="1400" spc="-5" dirty="0">
                <a:solidFill>
                  <a:srgbClr val="292934"/>
                </a:solidFill>
                <a:latin typeface="Arial"/>
                <a:cs typeface="Arial"/>
              </a:rPr>
              <a:t>Se</a:t>
            </a:r>
            <a:r>
              <a:rPr sz="1400" spc="5" dirty="0">
                <a:solidFill>
                  <a:srgbClr val="292934"/>
                </a:solidFill>
                <a:latin typeface="Arial"/>
                <a:cs typeface="Arial"/>
              </a:rPr>
              <a:t>c</a:t>
            </a:r>
            <a:r>
              <a:rPr sz="1400" spc="-5" dirty="0">
                <a:solidFill>
                  <a:srgbClr val="292934"/>
                </a:solidFill>
                <a:latin typeface="Arial"/>
                <a:cs typeface="Arial"/>
              </a:rPr>
              <a:t>u</a:t>
            </a:r>
            <a:r>
              <a:rPr sz="1400" dirty="0">
                <a:solidFill>
                  <a:srgbClr val="292934"/>
                </a:solidFill>
                <a:latin typeface="Arial"/>
                <a:cs typeface="Arial"/>
              </a:rPr>
              <a:t>ri</a:t>
            </a:r>
            <a:r>
              <a:rPr sz="1400" spc="5" dirty="0">
                <a:solidFill>
                  <a:srgbClr val="292934"/>
                </a:solidFill>
                <a:latin typeface="Arial"/>
                <a:cs typeface="Arial"/>
              </a:rPr>
              <a:t>t</a:t>
            </a:r>
            <a:r>
              <a:rPr sz="1400" dirty="0">
                <a:solidFill>
                  <a:srgbClr val="292934"/>
                </a:solidFill>
                <a:latin typeface="Arial"/>
                <a:cs typeface="Arial"/>
              </a:rPr>
              <a:t>y</a:t>
            </a:r>
            <a:r>
              <a:rPr sz="1400" spc="-25" dirty="0">
                <a:solidFill>
                  <a:srgbClr val="292934"/>
                </a:solidFill>
                <a:latin typeface="Arial"/>
                <a:cs typeface="Arial"/>
              </a:rPr>
              <a:t> </a:t>
            </a:r>
            <a:r>
              <a:rPr sz="1400" spc="-5" dirty="0">
                <a:solidFill>
                  <a:srgbClr val="292934"/>
                </a:solidFill>
                <a:latin typeface="Arial"/>
                <a:cs typeface="Arial"/>
              </a:rPr>
              <a:t>a</a:t>
            </a:r>
            <a:r>
              <a:rPr sz="1400" dirty="0">
                <a:solidFill>
                  <a:srgbClr val="292934"/>
                </a:solidFill>
                <a:latin typeface="Arial"/>
                <a:cs typeface="Arial"/>
              </a:rPr>
              <a:t>t 7-</a:t>
            </a:r>
            <a:r>
              <a:rPr sz="1400" spc="-5" dirty="0">
                <a:solidFill>
                  <a:srgbClr val="292934"/>
                </a:solidFill>
                <a:latin typeface="Arial"/>
                <a:cs typeface="Arial"/>
              </a:rPr>
              <a:t>002</a:t>
            </a:r>
            <a:r>
              <a:rPr sz="1400" dirty="0">
                <a:solidFill>
                  <a:srgbClr val="292934"/>
                </a:solidFill>
                <a:latin typeface="Arial"/>
                <a:cs typeface="Arial"/>
              </a:rPr>
              <a:t>0</a:t>
            </a:r>
            <a:r>
              <a:rPr sz="1400" spc="-30" dirty="0">
                <a:solidFill>
                  <a:srgbClr val="292934"/>
                </a:solidFill>
                <a:latin typeface="Arial"/>
                <a:cs typeface="Arial"/>
              </a:rPr>
              <a:t> </a:t>
            </a:r>
            <a:r>
              <a:rPr sz="1400" spc="5" dirty="0">
                <a:solidFill>
                  <a:srgbClr val="292934"/>
                </a:solidFill>
                <a:latin typeface="Arial"/>
                <a:cs typeface="Arial"/>
              </a:rPr>
              <a:t>t</a:t>
            </a:r>
            <a:r>
              <a:rPr sz="1400" dirty="0">
                <a:solidFill>
                  <a:srgbClr val="292934"/>
                </a:solidFill>
                <a:latin typeface="Arial"/>
                <a:cs typeface="Arial"/>
              </a:rPr>
              <a:t>o</a:t>
            </a:r>
            <a:r>
              <a:rPr sz="1400" spc="-20" dirty="0">
                <a:solidFill>
                  <a:srgbClr val="292934"/>
                </a:solidFill>
                <a:latin typeface="Arial"/>
                <a:cs typeface="Arial"/>
              </a:rPr>
              <a:t> </a:t>
            </a:r>
            <a:r>
              <a:rPr sz="1400" spc="-5" dirty="0">
                <a:solidFill>
                  <a:srgbClr val="292934"/>
                </a:solidFill>
                <a:latin typeface="Arial"/>
                <a:cs typeface="Arial"/>
              </a:rPr>
              <a:t>ad</a:t>
            </a:r>
            <a:r>
              <a:rPr sz="1400" spc="-20" dirty="0">
                <a:solidFill>
                  <a:srgbClr val="292934"/>
                </a:solidFill>
                <a:latin typeface="Arial"/>
                <a:cs typeface="Arial"/>
              </a:rPr>
              <a:t>v</a:t>
            </a:r>
            <a:r>
              <a:rPr sz="1400" dirty="0">
                <a:solidFill>
                  <a:srgbClr val="292934"/>
                </a:solidFill>
                <a:latin typeface="Arial"/>
                <a:cs typeface="Arial"/>
              </a:rPr>
              <a:t>i</a:t>
            </a:r>
            <a:r>
              <a:rPr sz="1400" spc="5" dirty="0">
                <a:solidFill>
                  <a:srgbClr val="292934"/>
                </a:solidFill>
                <a:latin typeface="Arial"/>
                <a:cs typeface="Arial"/>
              </a:rPr>
              <a:t>s</a:t>
            </a:r>
            <a:r>
              <a:rPr sz="1400" dirty="0">
                <a:solidFill>
                  <a:srgbClr val="292934"/>
                </a:solidFill>
                <a:latin typeface="Arial"/>
                <a:cs typeface="Arial"/>
              </a:rPr>
              <a:t>e</a:t>
            </a:r>
            <a:r>
              <a:rPr sz="1400" spc="-10" dirty="0">
                <a:solidFill>
                  <a:srgbClr val="292934"/>
                </a:solidFill>
                <a:latin typeface="Arial"/>
                <a:cs typeface="Arial"/>
              </a:rPr>
              <a:t> </a:t>
            </a:r>
            <a:r>
              <a:rPr sz="1400" spc="5" dirty="0">
                <a:solidFill>
                  <a:srgbClr val="292934"/>
                </a:solidFill>
                <a:latin typeface="Arial"/>
                <a:cs typeface="Arial"/>
              </a:rPr>
              <a:t>t</a:t>
            </a:r>
            <a:r>
              <a:rPr sz="1400" spc="-5" dirty="0">
                <a:solidFill>
                  <a:srgbClr val="292934"/>
                </a:solidFill>
                <a:latin typeface="Arial"/>
                <a:cs typeface="Arial"/>
              </a:rPr>
              <a:t>he</a:t>
            </a:r>
            <a:r>
              <a:rPr sz="1400" dirty="0">
                <a:solidFill>
                  <a:srgbClr val="292934"/>
                </a:solidFill>
                <a:latin typeface="Arial"/>
                <a:cs typeface="Arial"/>
              </a:rPr>
              <a:t>m</a:t>
            </a:r>
            <a:r>
              <a:rPr sz="1400" spc="-35" dirty="0">
                <a:solidFill>
                  <a:srgbClr val="292934"/>
                </a:solidFill>
                <a:latin typeface="Arial"/>
                <a:cs typeface="Arial"/>
              </a:rPr>
              <a:t> </a:t>
            </a:r>
            <a:r>
              <a:rPr sz="1400" spc="-5" dirty="0">
                <a:solidFill>
                  <a:srgbClr val="292934"/>
                </a:solidFill>
                <a:latin typeface="Arial"/>
                <a:cs typeface="Arial"/>
              </a:rPr>
              <a:t>o</a:t>
            </a:r>
            <a:r>
              <a:rPr sz="1400" dirty="0">
                <a:solidFill>
                  <a:srgbClr val="292934"/>
                </a:solidFill>
                <a:latin typeface="Arial"/>
                <a:cs typeface="Arial"/>
              </a:rPr>
              <a:t>f</a:t>
            </a:r>
            <a:r>
              <a:rPr sz="1400" spc="-15" dirty="0">
                <a:solidFill>
                  <a:srgbClr val="292934"/>
                </a:solidFill>
                <a:latin typeface="Arial"/>
                <a:cs typeface="Arial"/>
              </a:rPr>
              <a:t> </a:t>
            </a:r>
            <a:r>
              <a:rPr sz="1400" spc="5" dirty="0">
                <a:solidFill>
                  <a:srgbClr val="292934"/>
                </a:solidFill>
                <a:latin typeface="Arial"/>
                <a:cs typeface="Arial"/>
              </a:rPr>
              <a:t>t</a:t>
            </a:r>
            <a:r>
              <a:rPr sz="1400" spc="-5" dirty="0">
                <a:solidFill>
                  <a:srgbClr val="292934"/>
                </a:solidFill>
                <a:latin typeface="Arial"/>
                <a:cs typeface="Arial"/>
              </a:rPr>
              <a:t>h</a:t>
            </a:r>
            <a:r>
              <a:rPr sz="1400" dirty="0">
                <a:solidFill>
                  <a:srgbClr val="292934"/>
                </a:solidFill>
                <a:latin typeface="Arial"/>
                <a:cs typeface="Arial"/>
              </a:rPr>
              <a:t>e</a:t>
            </a:r>
            <a:endParaRPr sz="1400" dirty="0">
              <a:latin typeface="Arial"/>
              <a:cs typeface="Arial"/>
            </a:endParaRPr>
          </a:p>
          <a:p>
            <a:pPr marL="90805" marR="57150">
              <a:lnSpc>
                <a:spcPct val="100000"/>
              </a:lnSpc>
            </a:pPr>
            <a:r>
              <a:rPr sz="1400" dirty="0">
                <a:solidFill>
                  <a:srgbClr val="292934"/>
                </a:solidFill>
                <a:latin typeface="Arial"/>
                <a:cs typeface="Arial"/>
              </a:rPr>
              <a:t>l</a:t>
            </a:r>
            <a:r>
              <a:rPr sz="1400" spc="-5" dirty="0">
                <a:solidFill>
                  <a:srgbClr val="292934"/>
                </a:solidFill>
                <a:latin typeface="Arial"/>
                <a:cs typeface="Arial"/>
              </a:rPr>
              <a:t>o</a:t>
            </a:r>
            <a:r>
              <a:rPr sz="1400" spc="5" dirty="0">
                <a:solidFill>
                  <a:srgbClr val="292934"/>
                </a:solidFill>
                <a:latin typeface="Arial"/>
                <a:cs typeface="Arial"/>
              </a:rPr>
              <a:t>c</a:t>
            </a:r>
            <a:r>
              <a:rPr sz="1400" spc="-5" dirty="0">
                <a:solidFill>
                  <a:srgbClr val="292934"/>
                </a:solidFill>
                <a:latin typeface="Arial"/>
                <a:cs typeface="Arial"/>
              </a:rPr>
              <a:t>a</a:t>
            </a:r>
            <a:r>
              <a:rPr sz="1400" spc="5" dirty="0">
                <a:solidFill>
                  <a:srgbClr val="292934"/>
                </a:solidFill>
                <a:latin typeface="Arial"/>
                <a:cs typeface="Arial"/>
              </a:rPr>
              <a:t>t</a:t>
            </a:r>
            <a:r>
              <a:rPr sz="1400" dirty="0">
                <a:solidFill>
                  <a:srgbClr val="292934"/>
                </a:solidFill>
                <a:latin typeface="Arial"/>
                <a:cs typeface="Arial"/>
              </a:rPr>
              <a:t>i</a:t>
            </a:r>
            <a:r>
              <a:rPr sz="1400" spc="-5" dirty="0">
                <a:solidFill>
                  <a:srgbClr val="292934"/>
                </a:solidFill>
                <a:latin typeface="Arial"/>
                <a:cs typeface="Arial"/>
              </a:rPr>
              <a:t>on</a:t>
            </a:r>
            <a:r>
              <a:rPr sz="1400" spc="-10" dirty="0">
                <a:solidFill>
                  <a:srgbClr val="292934"/>
                </a:solidFill>
                <a:latin typeface="Arial"/>
                <a:cs typeface="Arial"/>
              </a:rPr>
              <a:t>/</a:t>
            </a:r>
            <a:r>
              <a:rPr sz="1400" spc="5" dirty="0">
                <a:solidFill>
                  <a:srgbClr val="292934"/>
                </a:solidFill>
                <a:latin typeface="Arial"/>
                <a:cs typeface="Arial"/>
              </a:rPr>
              <a:t>s</a:t>
            </a:r>
            <a:r>
              <a:rPr sz="1400" spc="-15" dirty="0">
                <a:solidFill>
                  <a:srgbClr val="292934"/>
                </a:solidFill>
                <a:latin typeface="Arial"/>
                <a:cs typeface="Arial"/>
              </a:rPr>
              <a:t>e</a:t>
            </a:r>
            <a:r>
              <a:rPr sz="1400" spc="-20" dirty="0">
                <a:solidFill>
                  <a:srgbClr val="292934"/>
                </a:solidFill>
                <a:latin typeface="Arial"/>
                <a:cs typeface="Arial"/>
              </a:rPr>
              <a:t>v</a:t>
            </a:r>
            <a:r>
              <a:rPr sz="1400" spc="-5" dirty="0">
                <a:solidFill>
                  <a:srgbClr val="292934"/>
                </a:solidFill>
                <a:latin typeface="Arial"/>
                <a:cs typeface="Arial"/>
              </a:rPr>
              <a:t>e</a:t>
            </a:r>
            <a:r>
              <a:rPr sz="1400" dirty="0">
                <a:solidFill>
                  <a:srgbClr val="292934"/>
                </a:solidFill>
                <a:latin typeface="Arial"/>
                <a:cs typeface="Arial"/>
              </a:rPr>
              <a:t>ri</a:t>
            </a:r>
            <a:r>
              <a:rPr sz="1400" spc="5" dirty="0">
                <a:solidFill>
                  <a:srgbClr val="292934"/>
                </a:solidFill>
                <a:latin typeface="Arial"/>
                <a:cs typeface="Arial"/>
              </a:rPr>
              <a:t>t</a:t>
            </a:r>
            <a:r>
              <a:rPr sz="1400" dirty="0">
                <a:solidFill>
                  <a:srgbClr val="292934"/>
                </a:solidFill>
                <a:latin typeface="Arial"/>
                <a:cs typeface="Arial"/>
              </a:rPr>
              <a:t>y</a:t>
            </a:r>
            <a:r>
              <a:rPr sz="1400" spc="-40" dirty="0">
                <a:solidFill>
                  <a:srgbClr val="292934"/>
                </a:solidFill>
                <a:latin typeface="Arial"/>
                <a:cs typeface="Arial"/>
              </a:rPr>
              <a:t> </a:t>
            </a:r>
            <a:r>
              <a:rPr sz="1400" spc="-5" dirty="0">
                <a:solidFill>
                  <a:srgbClr val="292934"/>
                </a:solidFill>
                <a:latin typeface="Arial"/>
                <a:cs typeface="Arial"/>
              </a:rPr>
              <a:t>o</a:t>
            </a:r>
            <a:r>
              <a:rPr sz="1400" dirty="0">
                <a:solidFill>
                  <a:srgbClr val="292934"/>
                </a:solidFill>
                <a:latin typeface="Arial"/>
                <a:cs typeface="Arial"/>
              </a:rPr>
              <a:t>f</a:t>
            </a:r>
            <a:r>
              <a:rPr sz="1400" spc="-15" dirty="0">
                <a:solidFill>
                  <a:srgbClr val="292934"/>
                </a:solidFill>
                <a:latin typeface="Arial"/>
                <a:cs typeface="Arial"/>
              </a:rPr>
              <a:t> </a:t>
            </a:r>
            <a:r>
              <a:rPr sz="1400" spc="5" dirty="0">
                <a:solidFill>
                  <a:srgbClr val="292934"/>
                </a:solidFill>
                <a:latin typeface="Arial"/>
                <a:cs typeface="Arial"/>
              </a:rPr>
              <a:t>t</a:t>
            </a:r>
            <a:r>
              <a:rPr sz="1400" spc="-5" dirty="0">
                <a:solidFill>
                  <a:srgbClr val="292934"/>
                </a:solidFill>
                <a:latin typeface="Arial"/>
                <a:cs typeface="Arial"/>
              </a:rPr>
              <a:t>h</a:t>
            </a:r>
            <a:r>
              <a:rPr sz="1400" dirty="0">
                <a:solidFill>
                  <a:srgbClr val="292934"/>
                </a:solidFill>
                <a:latin typeface="Arial"/>
                <a:cs typeface="Arial"/>
              </a:rPr>
              <a:t>e</a:t>
            </a:r>
            <a:r>
              <a:rPr sz="1400" spc="-20" dirty="0">
                <a:solidFill>
                  <a:srgbClr val="292934"/>
                </a:solidFill>
                <a:latin typeface="Arial"/>
                <a:cs typeface="Arial"/>
              </a:rPr>
              <a:t> </a:t>
            </a:r>
            <a:r>
              <a:rPr sz="1400" spc="5" dirty="0">
                <a:solidFill>
                  <a:srgbClr val="292934"/>
                </a:solidFill>
                <a:latin typeface="Arial"/>
                <a:cs typeface="Arial"/>
              </a:rPr>
              <a:t>f</a:t>
            </a:r>
            <a:r>
              <a:rPr sz="1400" dirty="0">
                <a:solidFill>
                  <a:srgbClr val="292934"/>
                </a:solidFill>
                <a:latin typeface="Arial"/>
                <a:cs typeface="Arial"/>
              </a:rPr>
              <a:t>ir</a:t>
            </a:r>
            <a:r>
              <a:rPr sz="1400" spc="-5" dirty="0">
                <a:solidFill>
                  <a:srgbClr val="292934"/>
                </a:solidFill>
                <a:latin typeface="Arial"/>
                <a:cs typeface="Arial"/>
              </a:rPr>
              <a:t>e</a:t>
            </a:r>
            <a:r>
              <a:rPr sz="1400" dirty="0">
                <a:solidFill>
                  <a:srgbClr val="292934"/>
                </a:solidFill>
                <a:latin typeface="Arial"/>
                <a:cs typeface="Arial"/>
              </a:rPr>
              <a:t>. </a:t>
            </a:r>
            <a:r>
              <a:rPr sz="1400" spc="-20" dirty="0">
                <a:solidFill>
                  <a:srgbClr val="292934"/>
                </a:solidFill>
                <a:latin typeface="Arial"/>
                <a:cs typeface="Arial"/>
              </a:rPr>
              <a:t> </a:t>
            </a:r>
            <a:r>
              <a:rPr sz="1400" spc="-30" dirty="0">
                <a:solidFill>
                  <a:srgbClr val="292934"/>
                </a:solidFill>
                <a:latin typeface="Arial"/>
                <a:cs typeface="Arial"/>
              </a:rPr>
              <a:t>W</a:t>
            </a:r>
            <a:r>
              <a:rPr sz="1400" spc="-5" dirty="0">
                <a:solidFill>
                  <a:srgbClr val="292934"/>
                </a:solidFill>
                <a:latin typeface="Arial"/>
                <a:cs typeface="Arial"/>
              </a:rPr>
              <a:t>a</a:t>
            </a:r>
            <a:r>
              <a:rPr sz="1400" spc="-15" dirty="0">
                <a:solidFill>
                  <a:srgbClr val="292934"/>
                </a:solidFill>
                <a:latin typeface="Arial"/>
                <a:cs typeface="Arial"/>
              </a:rPr>
              <a:t>r</a:t>
            </a:r>
            <a:r>
              <a:rPr sz="1400" dirty="0">
                <a:solidFill>
                  <a:srgbClr val="292934"/>
                </a:solidFill>
                <a:latin typeface="Arial"/>
                <a:cs typeface="Arial"/>
              </a:rPr>
              <a:t>n </a:t>
            </a:r>
            <a:r>
              <a:rPr sz="1400" spc="-5" dirty="0">
                <a:solidFill>
                  <a:srgbClr val="292934"/>
                </a:solidFill>
                <a:latin typeface="Arial"/>
                <a:cs typeface="Arial"/>
              </a:rPr>
              <a:t>o</a:t>
            </a:r>
            <a:r>
              <a:rPr sz="1400" spc="5" dirty="0">
                <a:solidFill>
                  <a:srgbClr val="292934"/>
                </a:solidFill>
                <a:latin typeface="Arial"/>
                <a:cs typeface="Arial"/>
              </a:rPr>
              <a:t>t</a:t>
            </a:r>
            <a:r>
              <a:rPr sz="1400" spc="-5" dirty="0">
                <a:solidFill>
                  <a:srgbClr val="292934"/>
                </a:solidFill>
                <a:latin typeface="Arial"/>
                <a:cs typeface="Arial"/>
              </a:rPr>
              <a:t>he</a:t>
            </a:r>
            <a:r>
              <a:rPr sz="1400" dirty="0">
                <a:solidFill>
                  <a:srgbClr val="292934"/>
                </a:solidFill>
                <a:latin typeface="Arial"/>
                <a:cs typeface="Arial"/>
              </a:rPr>
              <a:t>rs</a:t>
            </a:r>
            <a:r>
              <a:rPr sz="1400" spc="-35" dirty="0">
                <a:solidFill>
                  <a:srgbClr val="292934"/>
                </a:solidFill>
                <a:latin typeface="Arial"/>
                <a:cs typeface="Arial"/>
              </a:rPr>
              <a:t> </a:t>
            </a:r>
            <a:r>
              <a:rPr sz="1400" dirty="0">
                <a:solidFill>
                  <a:srgbClr val="292934"/>
                </a:solidFill>
                <a:latin typeface="Arial"/>
                <a:cs typeface="Arial"/>
              </a:rPr>
              <a:t>in</a:t>
            </a:r>
            <a:r>
              <a:rPr sz="1400" spc="-10" dirty="0">
                <a:solidFill>
                  <a:srgbClr val="292934"/>
                </a:solidFill>
                <a:latin typeface="Arial"/>
                <a:cs typeface="Arial"/>
              </a:rPr>
              <a:t> </a:t>
            </a:r>
            <a:r>
              <a:rPr sz="1400" spc="5" dirty="0">
                <a:solidFill>
                  <a:srgbClr val="292934"/>
                </a:solidFill>
                <a:latin typeface="Arial"/>
                <a:cs typeface="Arial"/>
              </a:rPr>
              <a:t>t</a:t>
            </a:r>
            <a:r>
              <a:rPr sz="1400" spc="-5" dirty="0">
                <a:solidFill>
                  <a:srgbClr val="292934"/>
                </a:solidFill>
                <a:latin typeface="Arial"/>
                <a:cs typeface="Arial"/>
              </a:rPr>
              <a:t>h</a:t>
            </a:r>
            <a:r>
              <a:rPr sz="1400" dirty="0">
                <a:solidFill>
                  <a:srgbClr val="292934"/>
                </a:solidFill>
                <a:latin typeface="Arial"/>
                <a:cs typeface="Arial"/>
              </a:rPr>
              <a:t>e</a:t>
            </a:r>
            <a:r>
              <a:rPr sz="1400" spc="-20" dirty="0">
                <a:solidFill>
                  <a:srgbClr val="292934"/>
                </a:solidFill>
                <a:latin typeface="Arial"/>
                <a:cs typeface="Arial"/>
              </a:rPr>
              <a:t> </a:t>
            </a:r>
            <a:r>
              <a:rPr sz="1400" dirty="0">
                <a:solidFill>
                  <a:srgbClr val="292934"/>
                </a:solidFill>
                <a:latin typeface="Arial"/>
                <a:cs typeface="Arial"/>
              </a:rPr>
              <a:t>i</a:t>
            </a:r>
            <a:r>
              <a:rPr sz="1400" spc="-10" dirty="0">
                <a:solidFill>
                  <a:srgbClr val="292934"/>
                </a:solidFill>
                <a:latin typeface="Arial"/>
                <a:cs typeface="Arial"/>
              </a:rPr>
              <a:t>mm</a:t>
            </a:r>
            <a:r>
              <a:rPr sz="1400" spc="-5" dirty="0">
                <a:solidFill>
                  <a:srgbClr val="292934"/>
                </a:solidFill>
                <a:latin typeface="Arial"/>
                <a:cs typeface="Arial"/>
              </a:rPr>
              <a:t>ed</a:t>
            </a:r>
            <a:r>
              <a:rPr sz="1400" dirty="0">
                <a:solidFill>
                  <a:srgbClr val="292934"/>
                </a:solidFill>
                <a:latin typeface="Arial"/>
                <a:cs typeface="Arial"/>
              </a:rPr>
              <a:t>i</a:t>
            </a:r>
            <a:r>
              <a:rPr sz="1400" spc="-5" dirty="0">
                <a:solidFill>
                  <a:srgbClr val="292934"/>
                </a:solidFill>
                <a:latin typeface="Arial"/>
                <a:cs typeface="Arial"/>
              </a:rPr>
              <a:t>a</a:t>
            </a:r>
            <a:r>
              <a:rPr sz="1400" spc="5" dirty="0">
                <a:solidFill>
                  <a:srgbClr val="292934"/>
                </a:solidFill>
                <a:latin typeface="Arial"/>
                <a:cs typeface="Arial"/>
              </a:rPr>
              <a:t>t</a:t>
            </a:r>
            <a:r>
              <a:rPr sz="1400" dirty="0">
                <a:solidFill>
                  <a:srgbClr val="292934"/>
                </a:solidFill>
                <a:latin typeface="Arial"/>
                <a:cs typeface="Arial"/>
              </a:rPr>
              <a:t>e</a:t>
            </a:r>
            <a:r>
              <a:rPr sz="1400" spc="-30" dirty="0">
                <a:solidFill>
                  <a:srgbClr val="292934"/>
                </a:solidFill>
                <a:latin typeface="Arial"/>
                <a:cs typeface="Arial"/>
              </a:rPr>
              <a:t> </a:t>
            </a:r>
            <a:r>
              <a:rPr sz="1400" spc="-5" dirty="0">
                <a:solidFill>
                  <a:srgbClr val="292934"/>
                </a:solidFill>
                <a:latin typeface="Arial"/>
                <a:cs typeface="Arial"/>
              </a:rPr>
              <a:t>a</a:t>
            </a:r>
            <a:r>
              <a:rPr sz="1400" dirty="0">
                <a:solidFill>
                  <a:srgbClr val="292934"/>
                </a:solidFill>
                <a:latin typeface="Arial"/>
                <a:cs typeface="Arial"/>
              </a:rPr>
              <a:t>r</a:t>
            </a:r>
            <a:r>
              <a:rPr sz="1400" spc="-5" dirty="0">
                <a:solidFill>
                  <a:srgbClr val="292934"/>
                </a:solidFill>
                <a:latin typeface="Arial"/>
                <a:cs typeface="Arial"/>
              </a:rPr>
              <a:t>ea</a:t>
            </a:r>
            <a:r>
              <a:rPr sz="1400" dirty="0">
                <a:solidFill>
                  <a:srgbClr val="292934"/>
                </a:solidFill>
                <a:latin typeface="Arial"/>
                <a:cs typeface="Arial"/>
              </a:rPr>
              <a:t>.</a:t>
            </a:r>
            <a:endParaRPr sz="1400" dirty="0">
              <a:latin typeface="Arial"/>
              <a:cs typeface="Arial"/>
            </a:endParaRPr>
          </a:p>
          <a:p>
            <a:pPr>
              <a:lnSpc>
                <a:spcPts val="700"/>
              </a:lnSpc>
              <a:spcBef>
                <a:spcPts val="17"/>
              </a:spcBef>
            </a:pPr>
            <a:endParaRPr sz="700" dirty="0"/>
          </a:p>
          <a:p>
            <a:pPr>
              <a:lnSpc>
                <a:spcPts val="1000"/>
              </a:lnSpc>
            </a:pPr>
            <a:endParaRPr sz="1000" dirty="0"/>
          </a:p>
          <a:p>
            <a:pPr>
              <a:lnSpc>
                <a:spcPts val="1000"/>
              </a:lnSpc>
            </a:pPr>
            <a:endParaRPr sz="1000" dirty="0"/>
          </a:p>
          <a:p>
            <a:pPr>
              <a:lnSpc>
                <a:spcPts val="1000"/>
              </a:lnSpc>
            </a:pPr>
            <a:endParaRPr sz="1000" dirty="0"/>
          </a:p>
          <a:p>
            <a:pPr marL="90805" marR="16510">
              <a:lnSpc>
                <a:spcPct val="100000"/>
              </a:lnSpc>
            </a:pPr>
            <a:r>
              <a:rPr sz="1400" spc="-5" dirty="0">
                <a:solidFill>
                  <a:srgbClr val="292934"/>
                </a:solidFill>
                <a:latin typeface="Arial"/>
                <a:cs typeface="Arial"/>
              </a:rPr>
              <a:t>A</a:t>
            </a:r>
            <a:r>
              <a:rPr sz="1400" dirty="0">
                <a:solidFill>
                  <a:srgbClr val="292934"/>
                </a:solidFill>
                <a:latin typeface="Arial"/>
                <a:cs typeface="Arial"/>
              </a:rPr>
              <a:t>l</a:t>
            </a:r>
            <a:r>
              <a:rPr sz="1400" spc="-20" dirty="0">
                <a:solidFill>
                  <a:srgbClr val="292934"/>
                </a:solidFill>
                <a:latin typeface="Arial"/>
                <a:cs typeface="Arial"/>
              </a:rPr>
              <a:t>w</a:t>
            </a:r>
            <a:r>
              <a:rPr sz="1400" spc="-5" dirty="0">
                <a:solidFill>
                  <a:srgbClr val="292934"/>
                </a:solidFill>
                <a:latin typeface="Arial"/>
                <a:cs typeface="Arial"/>
              </a:rPr>
              <a:t>a</a:t>
            </a:r>
            <a:r>
              <a:rPr sz="1400" spc="-20" dirty="0">
                <a:solidFill>
                  <a:srgbClr val="292934"/>
                </a:solidFill>
                <a:latin typeface="Arial"/>
                <a:cs typeface="Arial"/>
              </a:rPr>
              <a:t>y</a:t>
            </a:r>
            <a:r>
              <a:rPr sz="1400" dirty="0">
                <a:solidFill>
                  <a:srgbClr val="292934"/>
                </a:solidFill>
                <a:latin typeface="Arial"/>
                <a:cs typeface="Arial"/>
              </a:rPr>
              <a:t>s</a:t>
            </a:r>
            <a:r>
              <a:rPr sz="1400" spc="20" dirty="0">
                <a:solidFill>
                  <a:srgbClr val="292934"/>
                </a:solidFill>
                <a:latin typeface="Arial"/>
                <a:cs typeface="Arial"/>
              </a:rPr>
              <a:t> </a:t>
            </a:r>
            <a:r>
              <a:rPr sz="1400" spc="-5" dirty="0">
                <a:solidFill>
                  <a:srgbClr val="292934"/>
                </a:solidFill>
                <a:latin typeface="Arial"/>
                <a:cs typeface="Arial"/>
              </a:rPr>
              <a:t>e</a:t>
            </a:r>
            <a:r>
              <a:rPr sz="1400" spc="-20" dirty="0">
                <a:solidFill>
                  <a:srgbClr val="292934"/>
                </a:solidFill>
                <a:latin typeface="Arial"/>
                <a:cs typeface="Arial"/>
              </a:rPr>
              <a:t>v</a:t>
            </a:r>
            <a:r>
              <a:rPr sz="1400" spc="-5" dirty="0">
                <a:solidFill>
                  <a:srgbClr val="292934"/>
                </a:solidFill>
                <a:latin typeface="Arial"/>
                <a:cs typeface="Arial"/>
              </a:rPr>
              <a:t>a</a:t>
            </a:r>
            <a:r>
              <a:rPr sz="1400" spc="5" dirty="0">
                <a:solidFill>
                  <a:srgbClr val="292934"/>
                </a:solidFill>
                <a:latin typeface="Arial"/>
                <a:cs typeface="Arial"/>
              </a:rPr>
              <a:t>c</a:t>
            </a:r>
            <a:r>
              <a:rPr sz="1400" spc="-5" dirty="0">
                <a:solidFill>
                  <a:srgbClr val="292934"/>
                </a:solidFill>
                <a:latin typeface="Arial"/>
                <a:cs typeface="Arial"/>
              </a:rPr>
              <a:t>ua</a:t>
            </a:r>
            <a:r>
              <a:rPr sz="1400" spc="5" dirty="0">
                <a:solidFill>
                  <a:srgbClr val="292934"/>
                </a:solidFill>
                <a:latin typeface="Arial"/>
                <a:cs typeface="Arial"/>
              </a:rPr>
              <a:t>t</a:t>
            </a:r>
            <a:r>
              <a:rPr sz="1400" dirty="0">
                <a:solidFill>
                  <a:srgbClr val="292934"/>
                </a:solidFill>
                <a:latin typeface="Arial"/>
                <a:cs typeface="Arial"/>
              </a:rPr>
              <a:t>e</a:t>
            </a:r>
            <a:r>
              <a:rPr sz="1400" spc="-30" dirty="0">
                <a:solidFill>
                  <a:srgbClr val="292934"/>
                </a:solidFill>
                <a:latin typeface="Arial"/>
                <a:cs typeface="Arial"/>
              </a:rPr>
              <a:t> </a:t>
            </a:r>
            <a:r>
              <a:rPr sz="1400" spc="-5" dirty="0">
                <a:solidFill>
                  <a:srgbClr val="292934"/>
                </a:solidFill>
                <a:latin typeface="Arial"/>
                <a:cs typeface="Arial"/>
              </a:rPr>
              <a:t>u</a:t>
            </a:r>
            <a:r>
              <a:rPr sz="1400" spc="5" dirty="0">
                <a:solidFill>
                  <a:srgbClr val="292934"/>
                </a:solidFill>
                <a:latin typeface="Arial"/>
                <a:cs typeface="Arial"/>
              </a:rPr>
              <a:t>s</a:t>
            </a:r>
            <a:r>
              <a:rPr sz="1400" dirty="0">
                <a:solidFill>
                  <a:srgbClr val="292934"/>
                </a:solidFill>
                <a:latin typeface="Arial"/>
                <a:cs typeface="Arial"/>
              </a:rPr>
              <a:t>i</a:t>
            </a:r>
            <a:r>
              <a:rPr sz="1400" spc="-5" dirty="0">
                <a:solidFill>
                  <a:srgbClr val="292934"/>
                </a:solidFill>
                <a:latin typeface="Arial"/>
                <a:cs typeface="Arial"/>
              </a:rPr>
              <a:t>n</a:t>
            </a:r>
            <a:r>
              <a:rPr sz="1400" dirty="0">
                <a:solidFill>
                  <a:srgbClr val="292934"/>
                </a:solidFill>
                <a:latin typeface="Arial"/>
                <a:cs typeface="Arial"/>
              </a:rPr>
              <a:t>g</a:t>
            </a:r>
            <a:r>
              <a:rPr sz="1400" spc="-20" dirty="0">
                <a:solidFill>
                  <a:srgbClr val="292934"/>
                </a:solidFill>
                <a:latin typeface="Arial"/>
                <a:cs typeface="Arial"/>
              </a:rPr>
              <a:t> </a:t>
            </a:r>
            <a:r>
              <a:rPr sz="1400" spc="5" dirty="0">
                <a:solidFill>
                  <a:srgbClr val="292934"/>
                </a:solidFill>
                <a:latin typeface="Arial"/>
                <a:cs typeface="Arial"/>
              </a:rPr>
              <a:t>st</a:t>
            </a:r>
            <a:r>
              <a:rPr sz="1400" spc="-5" dirty="0">
                <a:solidFill>
                  <a:srgbClr val="292934"/>
                </a:solidFill>
                <a:latin typeface="Arial"/>
                <a:cs typeface="Arial"/>
              </a:rPr>
              <a:t>a</a:t>
            </a:r>
            <a:r>
              <a:rPr sz="1400" dirty="0">
                <a:solidFill>
                  <a:srgbClr val="292934"/>
                </a:solidFill>
                <a:latin typeface="Arial"/>
                <a:cs typeface="Arial"/>
              </a:rPr>
              <a:t>ir</a:t>
            </a:r>
            <a:r>
              <a:rPr sz="1400" spc="-20" dirty="0">
                <a:solidFill>
                  <a:srgbClr val="292934"/>
                </a:solidFill>
                <a:latin typeface="Arial"/>
                <a:cs typeface="Arial"/>
              </a:rPr>
              <a:t>w</a:t>
            </a:r>
            <a:r>
              <a:rPr sz="1400" spc="-5" dirty="0">
                <a:solidFill>
                  <a:srgbClr val="292934"/>
                </a:solidFill>
                <a:latin typeface="Arial"/>
                <a:cs typeface="Arial"/>
              </a:rPr>
              <a:t>e</a:t>
            </a:r>
            <a:r>
              <a:rPr sz="1400" dirty="0">
                <a:solidFill>
                  <a:srgbClr val="292934"/>
                </a:solidFill>
                <a:latin typeface="Arial"/>
                <a:cs typeface="Arial"/>
              </a:rPr>
              <a:t>lls </a:t>
            </a:r>
            <a:r>
              <a:rPr sz="1400" spc="-5" dirty="0">
                <a:solidFill>
                  <a:srgbClr val="292934"/>
                </a:solidFill>
                <a:latin typeface="Arial"/>
                <a:cs typeface="Arial"/>
              </a:rPr>
              <a:t>on</a:t>
            </a:r>
            <a:r>
              <a:rPr sz="1400" dirty="0">
                <a:solidFill>
                  <a:srgbClr val="292934"/>
                </a:solidFill>
                <a:latin typeface="Arial"/>
                <a:cs typeface="Arial"/>
              </a:rPr>
              <a:t>l</a:t>
            </a:r>
            <a:r>
              <a:rPr sz="1400" spc="-130" dirty="0">
                <a:solidFill>
                  <a:srgbClr val="292934"/>
                </a:solidFill>
                <a:latin typeface="Arial"/>
                <a:cs typeface="Arial"/>
              </a:rPr>
              <a:t>y</a:t>
            </a:r>
            <a:r>
              <a:rPr sz="1400" dirty="0">
                <a:solidFill>
                  <a:srgbClr val="292934"/>
                </a:solidFill>
                <a:latin typeface="Arial"/>
                <a:cs typeface="Arial"/>
              </a:rPr>
              <a:t>. </a:t>
            </a:r>
            <a:r>
              <a:rPr sz="1400" spc="5" dirty="0">
                <a:solidFill>
                  <a:srgbClr val="292934"/>
                </a:solidFill>
                <a:latin typeface="Arial"/>
                <a:cs typeface="Arial"/>
              </a:rPr>
              <a:t> </a:t>
            </a:r>
            <a:r>
              <a:rPr sz="1400" spc="-5" dirty="0">
                <a:solidFill>
                  <a:srgbClr val="292934"/>
                </a:solidFill>
                <a:latin typeface="Arial"/>
                <a:cs typeface="Arial"/>
              </a:rPr>
              <a:t>G</a:t>
            </a:r>
            <a:r>
              <a:rPr sz="1400" dirty="0">
                <a:solidFill>
                  <a:srgbClr val="292934"/>
                </a:solidFill>
                <a:latin typeface="Arial"/>
                <a:cs typeface="Arial"/>
              </a:rPr>
              <a:t>o</a:t>
            </a:r>
            <a:r>
              <a:rPr sz="1400" spc="-20" dirty="0">
                <a:solidFill>
                  <a:srgbClr val="292934"/>
                </a:solidFill>
                <a:latin typeface="Arial"/>
                <a:cs typeface="Arial"/>
              </a:rPr>
              <a:t> </a:t>
            </a:r>
            <a:r>
              <a:rPr sz="1400" spc="5" dirty="0">
                <a:solidFill>
                  <a:srgbClr val="292934"/>
                </a:solidFill>
                <a:latin typeface="Arial"/>
                <a:cs typeface="Arial"/>
              </a:rPr>
              <a:t>t</a:t>
            </a:r>
            <a:r>
              <a:rPr sz="1400" dirty="0">
                <a:solidFill>
                  <a:srgbClr val="292934"/>
                </a:solidFill>
                <a:latin typeface="Arial"/>
                <a:cs typeface="Arial"/>
              </a:rPr>
              <a:t>o</a:t>
            </a:r>
            <a:r>
              <a:rPr sz="1400" spc="-20" dirty="0">
                <a:solidFill>
                  <a:srgbClr val="292934"/>
                </a:solidFill>
                <a:latin typeface="Arial"/>
                <a:cs typeface="Arial"/>
              </a:rPr>
              <a:t> </a:t>
            </a:r>
            <a:r>
              <a:rPr sz="1400" spc="-5" dirty="0">
                <a:solidFill>
                  <a:srgbClr val="292934"/>
                </a:solidFill>
                <a:latin typeface="Arial"/>
                <a:cs typeface="Arial"/>
              </a:rPr>
              <a:t>a</a:t>
            </a:r>
            <a:r>
              <a:rPr sz="1400" spc="5" dirty="0">
                <a:solidFill>
                  <a:srgbClr val="292934"/>
                </a:solidFill>
                <a:latin typeface="Arial"/>
                <a:cs typeface="Arial"/>
              </a:rPr>
              <a:t>ss</a:t>
            </a:r>
            <a:r>
              <a:rPr sz="1400" dirty="0">
                <a:solidFill>
                  <a:srgbClr val="292934"/>
                </a:solidFill>
                <a:latin typeface="Arial"/>
                <a:cs typeface="Arial"/>
              </a:rPr>
              <a:t>i</a:t>
            </a:r>
            <a:r>
              <a:rPr sz="1400" spc="-5" dirty="0">
                <a:solidFill>
                  <a:srgbClr val="292934"/>
                </a:solidFill>
                <a:latin typeface="Arial"/>
                <a:cs typeface="Arial"/>
              </a:rPr>
              <a:t>gne</a:t>
            </a:r>
            <a:r>
              <a:rPr sz="1400" dirty="0">
                <a:solidFill>
                  <a:srgbClr val="292934"/>
                </a:solidFill>
                <a:latin typeface="Arial"/>
                <a:cs typeface="Arial"/>
              </a:rPr>
              <a:t>d</a:t>
            </a:r>
            <a:r>
              <a:rPr sz="1400" spc="-45" dirty="0">
                <a:solidFill>
                  <a:srgbClr val="292934"/>
                </a:solidFill>
                <a:latin typeface="Arial"/>
                <a:cs typeface="Arial"/>
              </a:rPr>
              <a:t> </a:t>
            </a:r>
            <a:r>
              <a:rPr sz="1400" dirty="0">
                <a:solidFill>
                  <a:srgbClr val="292934"/>
                </a:solidFill>
                <a:latin typeface="Arial"/>
                <a:cs typeface="Arial"/>
              </a:rPr>
              <a:t>r</a:t>
            </a:r>
            <a:r>
              <a:rPr sz="1400" spc="-5" dirty="0">
                <a:solidFill>
                  <a:srgbClr val="292934"/>
                </a:solidFill>
                <a:latin typeface="Arial"/>
                <a:cs typeface="Arial"/>
              </a:rPr>
              <a:t>e</a:t>
            </a:r>
            <a:r>
              <a:rPr sz="1400" dirty="0">
                <a:solidFill>
                  <a:srgbClr val="292934"/>
                </a:solidFill>
                <a:latin typeface="Arial"/>
                <a:cs typeface="Arial"/>
              </a:rPr>
              <a:t>l</a:t>
            </a:r>
            <a:r>
              <a:rPr sz="1400" spc="-5" dirty="0">
                <a:solidFill>
                  <a:srgbClr val="292934"/>
                </a:solidFill>
                <a:latin typeface="Arial"/>
                <a:cs typeface="Arial"/>
              </a:rPr>
              <a:t>o</a:t>
            </a:r>
            <a:r>
              <a:rPr sz="1400" spc="5" dirty="0">
                <a:solidFill>
                  <a:srgbClr val="292934"/>
                </a:solidFill>
                <a:latin typeface="Arial"/>
                <a:cs typeface="Arial"/>
              </a:rPr>
              <a:t>c</a:t>
            </a:r>
            <a:r>
              <a:rPr sz="1400" spc="-5" dirty="0">
                <a:solidFill>
                  <a:srgbClr val="292934"/>
                </a:solidFill>
                <a:latin typeface="Arial"/>
                <a:cs typeface="Arial"/>
              </a:rPr>
              <a:t>a</a:t>
            </a:r>
            <a:r>
              <a:rPr sz="1400" spc="5" dirty="0">
                <a:solidFill>
                  <a:srgbClr val="292934"/>
                </a:solidFill>
                <a:latin typeface="Arial"/>
                <a:cs typeface="Arial"/>
              </a:rPr>
              <a:t>t</a:t>
            </a:r>
            <a:r>
              <a:rPr sz="1400" dirty="0">
                <a:solidFill>
                  <a:srgbClr val="292934"/>
                </a:solidFill>
                <a:latin typeface="Arial"/>
                <a:cs typeface="Arial"/>
              </a:rPr>
              <a:t>i</a:t>
            </a:r>
            <a:r>
              <a:rPr sz="1400" spc="-5" dirty="0">
                <a:solidFill>
                  <a:srgbClr val="292934"/>
                </a:solidFill>
                <a:latin typeface="Arial"/>
                <a:cs typeface="Arial"/>
              </a:rPr>
              <a:t>o</a:t>
            </a:r>
            <a:r>
              <a:rPr sz="1400" dirty="0">
                <a:solidFill>
                  <a:srgbClr val="292934"/>
                </a:solidFill>
                <a:latin typeface="Arial"/>
                <a:cs typeface="Arial"/>
              </a:rPr>
              <a:t>n </a:t>
            </a:r>
            <a:r>
              <a:rPr sz="1400" spc="5" dirty="0">
                <a:solidFill>
                  <a:srgbClr val="292934"/>
                </a:solidFill>
                <a:latin typeface="Arial"/>
                <a:cs typeface="Arial"/>
              </a:rPr>
              <a:t>s</a:t>
            </a:r>
            <a:r>
              <a:rPr sz="1400" dirty="0">
                <a:solidFill>
                  <a:srgbClr val="292934"/>
                </a:solidFill>
                <a:latin typeface="Arial"/>
                <a:cs typeface="Arial"/>
              </a:rPr>
              <a:t>i</a:t>
            </a:r>
            <a:r>
              <a:rPr sz="1400" spc="5" dirty="0">
                <a:solidFill>
                  <a:srgbClr val="292934"/>
                </a:solidFill>
                <a:latin typeface="Arial"/>
                <a:cs typeface="Arial"/>
              </a:rPr>
              <a:t>t</a:t>
            </a:r>
            <a:r>
              <a:rPr sz="1400" spc="-5" dirty="0">
                <a:solidFill>
                  <a:srgbClr val="292934"/>
                </a:solidFill>
                <a:latin typeface="Arial"/>
                <a:cs typeface="Arial"/>
              </a:rPr>
              <a:t>e</a:t>
            </a:r>
            <a:r>
              <a:rPr sz="1400" dirty="0">
                <a:solidFill>
                  <a:srgbClr val="292934"/>
                </a:solidFill>
                <a:latin typeface="Arial"/>
                <a:cs typeface="Arial"/>
              </a:rPr>
              <a:t>,</a:t>
            </a:r>
            <a:r>
              <a:rPr sz="1400" spc="-25" dirty="0">
                <a:solidFill>
                  <a:srgbClr val="292934"/>
                </a:solidFill>
                <a:latin typeface="Arial"/>
                <a:cs typeface="Arial"/>
              </a:rPr>
              <a:t> </a:t>
            </a:r>
            <a:r>
              <a:rPr sz="1400" dirty="0">
                <a:solidFill>
                  <a:srgbClr val="292934"/>
                </a:solidFill>
                <a:latin typeface="Arial"/>
                <a:cs typeface="Arial"/>
              </a:rPr>
              <a:t>l</a:t>
            </a:r>
            <a:r>
              <a:rPr sz="1400" spc="-5" dirty="0">
                <a:solidFill>
                  <a:srgbClr val="292934"/>
                </a:solidFill>
                <a:latin typeface="Arial"/>
                <a:cs typeface="Arial"/>
              </a:rPr>
              <a:t>o</a:t>
            </a:r>
            <a:r>
              <a:rPr sz="1400" spc="5" dirty="0">
                <a:solidFill>
                  <a:srgbClr val="292934"/>
                </a:solidFill>
                <a:latin typeface="Arial"/>
                <a:cs typeface="Arial"/>
              </a:rPr>
              <a:t>c</a:t>
            </a:r>
            <a:r>
              <a:rPr sz="1400" spc="-5" dirty="0">
                <a:solidFill>
                  <a:srgbClr val="292934"/>
                </a:solidFill>
                <a:latin typeface="Arial"/>
                <a:cs typeface="Arial"/>
              </a:rPr>
              <a:t>a</a:t>
            </a:r>
            <a:r>
              <a:rPr sz="1400" spc="5" dirty="0">
                <a:solidFill>
                  <a:srgbClr val="292934"/>
                </a:solidFill>
                <a:latin typeface="Arial"/>
                <a:cs typeface="Arial"/>
              </a:rPr>
              <a:t>t</a:t>
            </a:r>
            <a:r>
              <a:rPr sz="1400" spc="-5" dirty="0">
                <a:solidFill>
                  <a:srgbClr val="292934"/>
                </a:solidFill>
                <a:latin typeface="Arial"/>
                <a:cs typeface="Arial"/>
              </a:rPr>
              <a:t>e</a:t>
            </a:r>
            <a:r>
              <a:rPr sz="1400" dirty="0">
                <a:solidFill>
                  <a:srgbClr val="292934"/>
                </a:solidFill>
                <a:latin typeface="Arial"/>
                <a:cs typeface="Arial"/>
              </a:rPr>
              <a:t>d</a:t>
            </a:r>
            <a:r>
              <a:rPr sz="1400" spc="-45" dirty="0">
                <a:solidFill>
                  <a:srgbClr val="292934"/>
                </a:solidFill>
                <a:latin typeface="Arial"/>
                <a:cs typeface="Arial"/>
              </a:rPr>
              <a:t> </a:t>
            </a:r>
            <a:r>
              <a:rPr sz="1400" spc="-5" dirty="0">
                <a:solidFill>
                  <a:srgbClr val="292934"/>
                </a:solidFill>
                <a:latin typeface="Arial"/>
                <a:cs typeface="Arial"/>
              </a:rPr>
              <a:t>a</a:t>
            </a:r>
            <a:r>
              <a:rPr sz="1400" dirty="0">
                <a:solidFill>
                  <a:srgbClr val="292934"/>
                </a:solidFill>
                <a:latin typeface="Arial"/>
                <a:cs typeface="Arial"/>
              </a:rPr>
              <a:t>t</a:t>
            </a:r>
            <a:r>
              <a:rPr sz="1400" spc="-15" dirty="0">
                <a:solidFill>
                  <a:srgbClr val="292934"/>
                </a:solidFill>
                <a:latin typeface="Arial"/>
                <a:cs typeface="Arial"/>
              </a:rPr>
              <a:t> </a:t>
            </a:r>
            <a:r>
              <a:rPr sz="1400" spc="5" dirty="0">
                <a:latin typeface="Arial"/>
                <a:cs typeface="Arial"/>
              </a:rPr>
              <a:t>t</a:t>
            </a:r>
            <a:r>
              <a:rPr sz="1400" spc="-5" dirty="0">
                <a:latin typeface="Arial"/>
                <a:cs typeface="Arial"/>
              </a:rPr>
              <a:t>h</a:t>
            </a:r>
            <a:r>
              <a:rPr sz="1400" dirty="0">
                <a:latin typeface="Arial"/>
                <a:cs typeface="Arial"/>
              </a:rPr>
              <a:t>e</a:t>
            </a:r>
            <a:r>
              <a:rPr sz="1400" b="1" spc="-20" dirty="0">
                <a:latin typeface="Arial"/>
                <a:cs typeface="Arial"/>
              </a:rPr>
              <a:t> </a:t>
            </a:r>
            <a:r>
              <a:rPr lang="en-US" sz="1400" b="1" spc="-5" dirty="0" smtClean="0">
                <a:solidFill>
                  <a:srgbClr val="FF0000"/>
                </a:solidFill>
                <a:latin typeface="Arial"/>
                <a:cs typeface="Arial"/>
              </a:rPr>
              <a:t>Union Bank parking lot </a:t>
            </a:r>
            <a:r>
              <a:rPr lang="en-US" sz="1400" spc="-5" dirty="0" smtClean="0">
                <a:solidFill>
                  <a:srgbClr val="292934"/>
                </a:solidFill>
                <a:latin typeface="Arial"/>
                <a:cs typeface="Arial"/>
              </a:rPr>
              <a:t>across Franklin St.</a:t>
            </a:r>
            <a:endParaRPr sz="1400" dirty="0">
              <a:latin typeface="Arial"/>
              <a:cs typeface="Arial"/>
            </a:endParaRPr>
          </a:p>
        </p:txBody>
      </p:sp>
      <p:sp>
        <p:nvSpPr>
          <p:cNvPr id="125" name="object 125"/>
          <p:cNvSpPr/>
          <p:nvPr/>
        </p:nvSpPr>
        <p:spPr>
          <a:xfrm>
            <a:off x="4038600" y="5115458"/>
            <a:ext cx="2895600" cy="954112"/>
          </a:xfrm>
          <a:custGeom>
            <a:avLst/>
            <a:gdLst/>
            <a:ahLst/>
            <a:cxnLst/>
            <a:rect l="l" t="t" r="r" b="b"/>
            <a:pathLst>
              <a:path w="2895600" h="954112">
                <a:moveTo>
                  <a:pt x="0" y="0"/>
                </a:moveTo>
                <a:lnTo>
                  <a:pt x="2895600" y="0"/>
                </a:lnTo>
                <a:lnTo>
                  <a:pt x="2895600" y="954112"/>
                </a:lnTo>
                <a:lnTo>
                  <a:pt x="0" y="954112"/>
                </a:lnTo>
                <a:lnTo>
                  <a:pt x="0" y="0"/>
                </a:lnTo>
                <a:close/>
              </a:path>
            </a:pathLst>
          </a:custGeom>
          <a:solidFill>
            <a:srgbClr val="FFFFFF"/>
          </a:solidFill>
        </p:spPr>
        <p:txBody>
          <a:bodyPr wrap="square" lIns="0" tIns="0" rIns="0" bIns="0" rtlCol="0">
            <a:spAutoFit/>
          </a:bodyPr>
          <a:lstStyle/>
          <a:p>
            <a:endParaRPr/>
          </a:p>
        </p:txBody>
      </p:sp>
      <p:sp>
        <p:nvSpPr>
          <p:cNvPr id="126" name="object 126"/>
          <p:cNvSpPr/>
          <p:nvPr/>
        </p:nvSpPr>
        <p:spPr>
          <a:xfrm>
            <a:off x="4038600" y="5115458"/>
            <a:ext cx="2895600" cy="954112"/>
          </a:xfrm>
          <a:custGeom>
            <a:avLst/>
            <a:gdLst/>
            <a:ahLst/>
            <a:cxnLst/>
            <a:rect l="l" t="t" r="r" b="b"/>
            <a:pathLst>
              <a:path w="2895600" h="954112">
                <a:moveTo>
                  <a:pt x="0" y="0"/>
                </a:moveTo>
                <a:lnTo>
                  <a:pt x="2895600" y="0"/>
                </a:lnTo>
                <a:lnTo>
                  <a:pt x="2895600" y="954112"/>
                </a:lnTo>
                <a:lnTo>
                  <a:pt x="0" y="954112"/>
                </a:lnTo>
                <a:lnTo>
                  <a:pt x="0" y="0"/>
                </a:lnTo>
                <a:close/>
              </a:path>
            </a:pathLst>
          </a:custGeom>
          <a:ln w="26428">
            <a:solidFill>
              <a:srgbClr val="AD8F67"/>
            </a:solidFill>
          </a:ln>
        </p:spPr>
        <p:txBody>
          <a:bodyPr wrap="square" lIns="0" tIns="0" rIns="0" bIns="0" rtlCol="0">
            <a:spAutoFit/>
          </a:bodyPr>
          <a:lstStyle/>
          <a:p>
            <a:endParaRPr/>
          </a:p>
        </p:txBody>
      </p:sp>
      <p:sp>
        <p:nvSpPr>
          <p:cNvPr id="127" name="object 127"/>
          <p:cNvSpPr txBox="1"/>
          <p:nvPr/>
        </p:nvSpPr>
        <p:spPr>
          <a:xfrm>
            <a:off x="4117340" y="5155591"/>
            <a:ext cx="2678430" cy="864869"/>
          </a:xfrm>
          <a:prstGeom prst="rect">
            <a:avLst/>
          </a:prstGeom>
        </p:spPr>
        <p:txBody>
          <a:bodyPr vert="horz" wrap="square" lIns="0" tIns="0" rIns="0" bIns="0" rtlCol="0">
            <a:spAutoFit/>
          </a:bodyPr>
          <a:lstStyle/>
          <a:p>
            <a:pPr marL="12700" marR="6350">
              <a:lnSpc>
                <a:spcPct val="100000"/>
              </a:lnSpc>
            </a:pPr>
            <a:r>
              <a:rPr sz="1400" spc="-10" dirty="0">
                <a:solidFill>
                  <a:srgbClr val="292934"/>
                </a:solidFill>
                <a:latin typeface="Arial"/>
                <a:cs typeface="Arial"/>
              </a:rPr>
              <a:t>T</a:t>
            </a:r>
            <a:r>
              <a:rPr sz="1400" spc="-5" dirty="0">
                <a:solidFill>
                  <a:srgbClr val="292934"/>
                </a:solidFill>
                <a:latin typeface="Arial"/>
                <a:cs typeface="Arial"/>
              </a:rPr>
              <a:t>h</a:t>
            </a:r>
            <a:r>
              <a:rPr sz="1400" dirty="0">
                <a:solidFill>
                  <a:srgbClr val="292934"/>
                </a:solidFill>
                <a:latin typeface="Arial"/>
                <a:cs typeface="Arial"/>
              </a:rPr>
              <a:t>e</a:t>
            </a:r>
            <a:r>
              <a:rPr sz="1400" spc="-20" dirty="0">
                <a:solidFill>
                  <a:srgbClr val="292934"/>
                </a:solidFill>
                <a:latin typeface="Arial"/>
                <a:cs typeface="Arial"/>
              </a:rPr>
              <a:t> </a:t>
            </a:r>
            <a:r>
              <a:rPr sz="1400" spc="-5" dirty="0">
                <a:solidFill>
                  <a:srgbClr val="292934"/>
                </a:solidFill>
                <a:latin typeface="Arial"/>
                <a:cs typeface="Arial"/>
              </a:rPr>
              <a:t>Sou</a:t>
            </a:r>
            <a:r>
              <a:rPr sz="1400" spc="5" dirty="0">
                <a:solidFill>
                  <a:srgbClr val="292934"/>
                </a:solidFill>
                <a:latin typeface="Arial"/>
                <a:cs typeface="Arial"/>
              </a:rPr>
              <a:t>t</a:t>
            </a:r>
            <a:r>
              <a:rPr sz="1400" dirty="0">
                <a:solidFill>
                  <a:srgbClr val="292934"/>
                </a:solidFill>
                <a:latin typeface="Arial"/>
                <a:cs typeface="Arial"/>
              </a:rPr>
              <a:t>h</a:t>
            </a:r>
            <a:r>
              <a:rPr sz="1400" spc="-20" dirty="0">
                <a:solidFill>
                  <a:srgbClr val="292934"/>
                </a:solidFill>
                <a:latin typeface="Arial"/>
                <a:cs typeface="Arial"/>
              </a:rPr>
              <a:t> </a:t>
            </a:r>
            <a:r>
              <a:rPr sz="1400" spc="5" dirty="0">
                <a:solidFill>
                  <a:srgbClr val="292934"/>
                </a:solidFill>
                <a:latin typeface="Arial"/>
                <a:cs typeface="Arial"/>
              </a:rPr>
              <a:t>st</a:t>
            </a:r>
            <a:r>
              <a:rPr sz="1400" spc="-5" dirty="0">
                <a:solidFill>
                  <a:srgbClr val="292934"/>
                </a:solidFill>
                <a:latin typeface="Arial"/>
                <a:cs typeface="Arial"/>
              </a:rPr>
              <a:t>a</a:t>
            </a:r>
            <a:r>
              <a:rPr sz="1400" dirty="0">
                <a:solidFill>
                  <a:srgbClr val="292934"/>
                </a:solidFill>
                <a:latin typeface="Arial"/>
                <a:cs typeface="Arial"/>
              </a:rPr>
              <a:t>ir</a:t>
            </a:r>
            <a:r>
              <a:rPr sz="1400" spc="-20" dirty="0">
                <a:solidFill>
                  <a:srgbClr val="292934"/>
                </a:solidFill>
                <a:latin typeface="Arial"/>
                <a:cs typeface="Arial"/>
              </a:rPr>
              <a:t>w</a:t>
            </a:r>
            <a:r>
              <a:rPr sz="1400" spc="-5" dirty="0">
                <a:solidFill>
                  <a:srgbClr val="292934"/>
                </a:solidFill>
                <a:latin typeface="Arial"/>
                <a:cs typeface="Arial"/>
              </a:rPr>
              <a:t>e</a:t>
            </a:r>
            <a:r>
              <a:rPr sz="1400" dirty="0">
                <a:solidFill>
                  <a:srgbClr val="292934"/>
                </a:solidFill>
                <a:latin typeface="Arial"/>
                <a:cs typeface="Arial"/>
              </a:rPr>
              <a:t>ll,</a:t>
            </a:r>
            <a:r>
              <a:rPr sz="1400" spc="-25" dirty="0">
                <a:solidFill>
                  <a:srgbClr val="292934"/>
                </a:solidFill>
                <a:latin typeface="Arial"/>
                <a:cs typeface="Arial"/>
              </a:rPr>
              <a:t> </a:t>
            </a:r>
            <a:r>
              <a:rPr sz="1400" spc="5" dirty="0">
                <a:solidFill>
                  <a:srgbClr val="292934"/>
                </a:solidFill>
                <a:latin typeface="Arial"/>
                <a:cs typeface="Arial"/>
              </a:rPr>
              <a:t>c</a:t>
            </a:r>
            <a:r>
              <a:rPr sz="1400" dirty="0">
                <a:solidFill>
                  <a:srgbClr val="292934"/>
                </a:solidFill>
                <a:latin typeface="Arial"/>
                <a:cs typeface="Arial"/>
              </a:rPr>
              <a:t>l</a:t>
            </a:r>
            <a:r>
              <a:rPr sz="1400" spc="-5" dirty="0">
                <a:solidFill>
                  <a:srgbClr val="292934"/>
                </a:solidFill>
                <a:latin typeface="Arial"/>
                <a:cs typeface="Arial"/>
              </a:rPr>
              <a:t>o</a:t>
            </a:r>
            <a:r>
              <a:rPr sz="1400" spc="5" dirty="0">
                <a:solidFill>
                  <a:srgbClr val="292934"/>
                </a:solidFill>
                <a:latin typeface="Arial"/>
                <a:cs typeface="Arial"/>
              </a:rPr>
              <a:t>s</a:t>
            </a:r>
            <a:r>
              <a:rPr sz="1400" spc="-5" dirty="0">
                <a:solidFill>
                  <a:srgbClr val="292934"/>
                </a:solidFill>
                <a:latin typeface="Arial"/>
                <a:cs typeface="Arial"/>
              </a:rPr>
              <a:t>e</a:t>
            </a:r>
            <a:r>
              <a:rPr sz="1400" spc="5" dirty="0">
                <a:solidFill>
                  <a:srgbClr val="292934"/>
                </a:solidFill>
                <a:latin typeface="Arial"/>
                <a:cs typeface="Arial"/>
              </a:rPr>
              <a:t>s</a:t>
            </a:r>
            <a:r>
              <a:rPr sz="1400" dirty="0">
                <a:solidFill>
                  <a:srgbClr val="292934"/>
                </a:solidFill>
                <a:latin typeface="Arial"/>
                <a:cs typeface="Arial"/>
              </a:rPr>
              <a:t>t</a:t>
            </a:r>
            <a:r>
              <a:rPr sz="1400" spc="-40" dirty="0">
                <a:solidFill>
                  <a:srgbClr val="292934"/>
                </a:solidFill>
                <a:latin typeface="Arial"/>
                <a:cs typeface="Arial"/>
              </a:rPr>
              <a:t> </a:t>
            </a:r>
            <a:r>
              <a:rPr sz="1400" spc="5" dirty="0">
                <a:solidFill>
                  <a:srgbClr val="292934"/>
                </a:solidFill>
                <a:latin typeface="Arial"/>
                <a:cs typeface="Arial"/>
              </a:rPr>
              <a:t>t</a:t>
            </a:r>
            <a:r>
              <a:rPr sz="1400" dirty="0">
                <a:solidFill>
                  <a:srgbClr val="292934"/>
                </a:solidFill>
                <a:latin typeface="Arial"/>
                <a:cs typeface="Arial"/>
              </a:rPr>
              <a:t>o</a:t>
            </a:r>
            <a:r>
              <a:rPr sz="1400" spc="-20" dirty="0">
                <a:solidFill>
                  <a:srgbClr val="292934"/>
                </a:solidFill>
                <a:latin typeface="Arial"/>
                <a:cs typeface="Arial"/>
              </a:rPr>
              <a:t> </a:t>
            </a:r>
            <a:r>
              <a:rPr sz="1400" spc="5" dirty="0">
                <a:solidFill>
                  <a:srgbClr val="292934"/>
                </a:solidFill>
                <a:latin typeface="Arial"/>
                <a:cs typeface="Arial"/>
              </a:rPr>
              <a:t>t</a:t>
            </a:r>
            <a:r>
              <a:rPr sz="1400" spc="-5" dirty="0">
                <a:solidFill>
                  <a:srgbClr val="292934"/>
                </a:solidFill>
                <a:latin typeface="Arial"/>
                <a:cs typeface="Arial"/>
              </a:rPr>
              <a:t>h</a:t>
            </a:r>
            <a:r>
              <a:rPr sz="1400" dirty="0">
                <a:solidFill>
                  <a:srgbClr val="292934"/>
                </a:solidFill>
                <a:latin typeface="Arial"/>
                <a:cs typeface="Arial"/>
              </a:rPr>
              <a:t>e </a:t>
            </a:r>
            <a:r>
              <a:rPr sz="1400" spc="-5" dirty="0">
                <a:solidFill>
                  <a:srgbClr val="292934"/>
                </a:solidFill>
                <a:latin typeface="Arial"/>
                <a:cs typeface="Arial"/>
              </a:rPr>
              <a:t>OS</a:t>
            </a:r>
            <a:r>
              <a:rPr sz="1400" dirty="0">
                <a:solidFill>
                  <a:srgbClr val="292934"/>
                </a:solidFill>
                <a:latin typeface="Arial"/>
                <a:cs typeface="Arial"/>
              </a:rPr>
              <a:t>F</a:t>
            </a:r>
            <a:r>
              <a:rPr sz="1400" spc="-15" dirty="0">
                <a:solidFill>
                  <a:srgbClr val="292934"/>
                </a:solidFill>
                <a:latin typeface="Arial"/>
                <a:cs typeface="Arial"/>
              </a:rPr>
              <a:t> </a:t>
            </a:r>
            <a:r>
              <a:rPr sz="1400" spc="-5" dirty="0">
                <a:solidFill>
                  <a:srgbClr val="292934"/>
                </a:solidFill>
                <a:latin typeface="Arial"/>
                <a:cs typeface="Arial"/>
              </a:rPr>
              <a:t>pa</a:t>
            </a:r>
            <a:r>
              <a:rPr sz="1400" dirty="0">
                <a:solidFill>
                  <a:srgbClr val="292934"/>
                </a:solidFill>
                <a:latin typeface="Arial"/>
                <a:cs typeface="Arial"/>
              </a:rPr>
              <a:t>r</a:t>
            </a:r>
            <a:r>
              <a:rPr sz="1400" spc="5" dirty="0">
                <a:solidFill>
                  <a:srgbClr val="292934"/>
                </a:solidFill>
                <a:latin typeface="Arial"/>
                <a:cs typeface="Arial"/>
              </a:rPr>
              <a:t>k</a:t>
            </a:r>
            <a:r>
              <a:rPr sz="1400" dirty="0">
                <a:solidFill>
                  <a:srgbClr val="292934"/>
                </a:solidFill>
                <a:latin typeface="Arial"/>
                <a:cs typeface="Arial"/>
              </a:rPr>
              <a:t>i</a:t>
            </a:r>
            <a:r>
              <a:rPr sz="1400" spc="-5" dirty="0">
                <a:solidFill>
                  <a:srgbClr val="292934"/>
                </a:solidFill>
                <a:latin typeface="Arial"/>
                <a:cs typeface="Arial"/>
              </a:rPr>
              <a:t>n</a:t>
            </a:r>
            <a:r>
              <a:rPr sz="1400" dirty="0">
                <a:solidFill>
                  <a:srgbClr val="292934"/>
                </a:solidFill>
                <a:latin typeface="Arial"/>
                <a:cs typeface="Arial"/>
              </a:rPr>
              <a:t>g</a:t>
            </a:r>
            <a:r>
              <a:rPr sz="1400" spc="-45" dirty="0">
                <a:solidFill>
                  <a:srgbClr val="292934"/>
                </a:solidFill>
                <a:latin typeface="Arial"/>
                <a:cs typeface="Arial"/>
              </a:rPr>
              <a:t> </a:t>
            </a:r>
            <a:r>
              <a:rPr sz="1400" dirty="0">
                <a:solidFill>
                  <a:srgbClr val="292934"/>
                </a:solidFill>
                <a:latin typeface="Arial"/>
                <a:cs typeface="Arial"/>
              </a:rPr>
              <a:t>l</a:t>
            </a:r>
            <a:r>
              <a:rPr sz="1400" spc="-5" dirty="0">
                <a:solidFill>
                  <a:srgbClr val="292934"/>
                </a:solidFill>
                <a:latin typeface="Arial"/>
                <a:cs typeface="Arial"/>
              </a:rPr>
              <a:t>o</a:t>
            </a:r>
            <a:r>
              <a:rPr sz="1400" spc="5" dirty="0">
                <a:solidFill>
                  <a:srgbClr val="292934"/>
                </a:solidFill>
                <a:latin typeface="Arial"/>
                <a:cs typeface="Arial"/>
              </a:rPr>
              <a:t>t</a:t>
            </a:r>
            <a:r>
              <a:rPr sz="1400" dirty="0">
                <a:solidFill>
                  <a:srgbClr val="292934"/>
                </a:solidFill>
                <a:latin typeface="Arial"/>
                <a:cs typeface="Arial"/>
              </a:rPr>
              <a:t>,</a:t>
            </a:r>
            <a:r>
              <a:rPr sz="1400" spc="-15" dirty="0">
                <a:solidFill>
                  <a:srgbClr val="292934"/>
                </a:solidFill>
                <a:latin typeface="Arial"/>
                <a:cs typeface="Arial"/>
              </a:rPr>
              <a:t> </a:t>
            </a:r>
            <a:r>
              <a:rPr sz="1400" dirty="0">
                <a:solidFill>
                  <a:srgbClr val="292934"/>
                </a:solidFill>
                <a:latin typeface="Arial"/>
                <a:cs typeface="Arial"/>
              </a:rPr>
              <a:t>is </a:t>
            </a:r>
            <a:r>
              <a:rPr sz="1400" spc="5" dirty="0">
                <a:solidFill>
                  <a:srgbClr val="292934"/>
                </a:solidFill>
                <a:latin typeface="Arial"/>
                <a:cs typeface="Arial"/>
              </a:rPr>
              <a:t>t</a:t>
            </a:r>
            <a:r>
              <a:rPr sz="1400" spc="-5" dirty="0">
                <a:solidFill>
                  <a:srgbClr val="292934"/>
                </a:solidFill>
                <a:latin typeface="Arial"/>
                <a:cs typeface="Arial"/>
              </a:rPr>
              <a:t>h</a:t>
            </a:r>
            <a:r>
              <a:rPr sz="1400" dirty="0">
                <a:solidFill>
                  <a:srgbClr val="292934"/>
                </a:solidFill>
                <a:latin typeface="Arial"/>
                <a:cs typeface="Arial"/>
              </a:rPr>
              <a:t>e</a:t>
            </a:r>
            <a:r>
              <a:rPr sz="1400" spc="-30" dirty="0">
                <a:solidFill>
                  <a:srgbClr val="292934"/>
                </a:solidFill>
                <a:latin typeface="Arial"/>
                <a:cs typeface="Arial"/>
              </a:rPr>
              <a:t> </a:t>
            </a:r>
            <a:r>
              <a:rPr sz="1400" spc="-5" dirty="0">
                <a:solidFill>
                  <a:srgbClr val="292934"/>
                </a:solidFill>
                <a:latin typeface="Arial"/>
                <a:cs typeface="Arial"/>
              </a:rPr>
              <a:t>ded</a:t>
            </a:r>
            <a:r>
              <a:rPr sz="1400" dirty="0">
                <a:solidFill>
                  <a:srgbClr val="292934"/>
                </a:solidFill>
                <a:latin typeface="Arial"/>
                <a:cs typeface="Arial"/>
              </a:rPr>
              <a:t>i</a:t>
            </a:r>
            <a:r>
              <a:rPr sz="1400" spc="5" dirty="0">
                <a:solidFill>
                  <a:srgbClr val="292934"/>
                </a:solidFill>
                <a:latin typeface="Arial"/>
                <a:cs typeface="Arial"/>
              </a:rPr>
              <a:t>c</a:t>
            </a:r>
            <a:r>
              <a:rPr sz="1400" spc="-5" dirty="0">
                <a:solidFill>
                  <a:srgbClr val="292934"/>
                </a:solidFill>
                <a:latin typeface="Arial"/>
                <a:cs typeface="Arial"/>
              </a:rPr>
              <a:t>a</a:t>
            </a:r>
            <a:r>
              <a:rPr sz="1400" spc="5" dirty="0">
                <a:solidFill>
                  <a:srgbClr val="292934"/>
                </a:solidFill>
                <a:latin typeface="Arial"/>
                <a:cs typeface="Arial"/>
              </a:rPr>
              <a:t>t</a:t>
            </a:r>
            <a:r>
              <a:rPr sz="1400" spc="-5" dirty="0">
                <a:solidFill>
                  <a:srgbClr val="292934"/>
                </a:solidFill>
                <a:latin typeface="Arial"/>
                <a:cs typeface="Arial"/>
              </a:rPr>
              <a:t>e</a:t>
            </a:r>
            <a:r>
              <a:rPr sz="1400" dirty="0">
                <a:solidFill>
                  <a:srgbClr val="292934"/>
                </a:solidFill>
                <a:latin typeface="Arial"/>
                <a:cs typeface="Arial"/>
              </a:rPr>
              <a:t>d “</a:t>
            </a:r>
            <a:r>
              <a:rPr sz="1400" spc="-5" dirty="0">
                <a:solidFill>
                  <a:srgbClr val="292934"/>
                </a:solidFill>
                <a:latin typeface="Arial"/>
                <a:cs typeface="Arial"/>
              </a:rPr>
              <a:t>Sa</a:t>
            </a:r>
            <a:r>
              <a:rPr sz="1400" spc="5" dirty="0">
                <a:solidFill>
                  <a:srgbClr val="292934"/>
                </a:solidFill>
                <a:latin typeface="Arial"/>
                <a:cs typeface="Arial"/>
              </a:rPr>
              <a:t>f</a:t>
            </a:r>
            <a:r>
              <a:rPr sz="1400" dirty="0">
                <a:solidFill>
                  <a:srgbClr val="292934"/>
                </a:solidFill>
                <a:latin typeface="Arial"/>
                <a:cs typeface="Arial"/>
              </a:rPr>
              <a:t>e</a:t>
            </a:r>
            <a:r>
              <a:rPr sz="1400" spc="-30" dirty="0">
                <a:solidFill>
                  <a:srgbClr val="292934"/>
                </a:solidFill>
                <a:latin typeface="Arial"/>
                <a:cs typeface="Arial"/>
              </a:rPr>
              <a:t> </a:t>
            </a:r>
            <a:r>
              <a:rPr sz="1400" spc="-10" dirty="0">
                <a:solidFill>
                  <a:srgbClr val="292934"/>
                </a:solidFill>
                <a:latin typeface="Arial"/>
                <a:cs typeface="Arial"/>
              </a:rPr>
              <a:t>Z</a:t>
            </a:r>
            <a:r>
              <a:rPr sz="1400" spc="-5" dirty="0">
                <a:solidFill>
                  <a:srgbClr val="292934"/>
                </a:solidFill>
                <a:latin typeface="Arial"/>
                <a:cs typeface="Arial"/>
              </a:rPr>
              <a:t>one</a:t>
            </a:r>
            <a:r>
              <a:rPr sz="1400" dirty="0">
                <a:solidFill>
                  <a:srgbClr val="292934"/>
                </a:solidFill>
                <a:latin typeface="Arial"/>
                <a:cs typeface="Arial"/>
              </a:rPr>
              <a:t>”</a:t>
            </a:r>
            <a:r>
              <a:rPr sz="1400" spc="-20" dirty="0">
                <a:solidFill>
                  <a:srgbClr val="292934"/>
                </a:solidFill>
                <a:latin typeface="Arial"/>
                <a:cs typeface="Arial"/>
              </a:rPr>
              <a:t> </a:t>
            </a:r>
            <a:r>
              <a:rPr sz="1400" spc="5" dirty="0">
                <a:solidFill>
                  <a:srgbClr val="292934"/>
                </a:solidFill>
                <a:latin typeface="Arial"/>
                <a:cs typeface="Arial"/>
              </a:rPr>
              <a:t>f</a:t>
            </a:r>
            <a:r>
              <a:rPr sz="1400" spc="-5" dirty="0">
                <a:solidFill>
                  <a:srgbClr val="292934"/>
                </a:solidFill>
                <a:latin typeface="Arial"/>
                <a:cs typeface="Arial"/>
              </a:rPr>
              <a:t>o</a:t>
            </a:r>
            <a:r>
              <a:rPr sz="1400" dirty="0">
                <a:solidFill>
                  <a:srgbClr val="292934"/>
                </a:solidFill>
                <a:latin typeface="Arial"/>
                <a:cs typeface="Arial"/>
              </a:rPr>
              <a:t>r</a:t>
            </a:r>
            <a:r>
              <a:rPr sz="1400" spc="-20" dirty="0">
                <a:solidFill>
                  <a:srgbClr val="292934"/>
                </a:solidFill>
                <a:latin typeface="Arial"/>
                <a:cs typeface="Arial"/>
              </a:rPr>
              <a:t> </a:t>
            </a:r>
            <a:r>
              <a:rPr sz="1400" spc="-5" dirty="0">
                <a:solidFill>
                  <a:srgbClr val="292934"/>
                </a:solidFill>
                <a:latin typeface="Arial"/>
                <a:cs typeface="Arial"/>
              </a:rPr>
              <a:t>a</a:t>
            </a:r>
            <a:r>
              <a:rPr sz="1400" dirty="0">
                <a:solidFill>
                  <a:srgbClr val="292934"/>
                </a:solidFill>
                <a:latin typeface="Arial"/>
                <a:cs typeface="Arial"/>
              </a:rPr>
              <a:t>ll</a:t>
            </a:r>
            <a:r>
              <a:rPr sz="1400" spc="-20" dirty="0">
                <a:solidFill>
                  <a:srgbClr val="292934"/>
                </a:solidFill>
                <a:latin typeface="Arial"/>
                <a:cs typeface="Arial"/>
              </a:rPr>
              <a:t> </a:t>
            </a:r>
            <a:r>
              <a:rPr sz="1400" spc="-10" dirty="0">
                <a:solidFill>
                  <a:srgbClr val="292934"/>
                </a:solidFill>
                <a:latin typeface="Arial"/>
                <a:cs typeface="Arial"/>
              </a:rPr>
              <a:t>m</a:t>
            </a:r>
            <a:r>
              <a:rPr sz="1400" spc="-5" dirty="0">
                <a:solidFill>
                  <a:srgbClr val="292934"/>
                </a:solidFill>
                <a:latin typeface="Arial"/>
                <a:cs typeface="Arial"/>
              </a:rPr>
              <a:t>ob</a:t>
            </a:r>
            <a:r>
              <a:rPr sz="1400" dirty="0">
                <a:solidFill>
                  <a:srgbClr val="292934"/>
                </a:solidFill>
                <a:latin typeface="Arial"/>
                <a:cs typeface="Arial"/>
              </a:rPr>
              <a:t>ili</a:t>
            </a:r>
            <a:r>
              <a:rPr sz="1400" spc="5" dirty="0">
                <a:solidFill>
                  <a:srgbClr val="292934"/>
                </a:solidFill>
                <a:latin typeface="Arial"/>
                <a:cs typeface="Arial"/>
              </a:rPr>
              <a:t>t</a:t>
            </a:r>
            <a:r>
              <a:rPr sz="1400" dirty="0">
                <a:solidFill>
                  <a:srgbClr val="292934"/>
                </a:solidFill>
                <a:latin typeface="Arial"/>
                <a:cs typeface="Arial"/>
              </a:rPr>
              <a:t>y i</a:t>
            </a:r>
            <a:r>
              <a:rPr sz="1400" spc="-10" dirty="0">
                <a:solidFill>
                  <a:srgbClr val="292934"/>
                </a:solidFill>
                <a:latin typeface="Arial"/>
                <a:cs typeface="Arial"/>
              </a:rPr>
              <a:t>m</a:t>
            </a:r>
            <a:r>
              <a:rPr sz="1400" spc="-5" dirty="0">
                <a:solidFill>
                  <a:srgbClr val="292934"/>
                </a:solidFill>
                <a:latin typeface="Arial"/>
                <a:cs typeface="Arial"/>
              </a:rPr>
              <a:t>pa</a:t>
            </a:r>
            <a:r>
              <a:rPr sz="1400" dirty="0">
                <a:solidFill>
                  <a:srgbClr val="292934"/>
                </a:solidFill>
                <a:latin typeface="Arial"/>
                <a:cs typeface="Arial"/>
              </a:rPr>
              <a:t>ir</a:t>
            </a:r>
            <a:r>
              <a:rPr sz="1400" spc="-5" dirty="0">
                <a:solidFill>
                  <a:srgbClr val="292934"/>
                </a:solidFill>
                <a:latin typeface="Arial"/>
                <a:cs typeface="Arial"/>
              </a:rPr>
              <a:t>e</a:t>
            </a:r>
            <a:r>
              <a:rPr sz="1400" dirty="0">
                <a:solidFill>
                  <a:srgbClr val="292934"/>
                </a:solidFill>
                <a:latin typeface="Arial"/>
                <a:cs typeface="Arial"/>
              </a:rPr>
              <a:t>d</a:t>
            </a:r>
            <a:r>
              <a:rPr sz="1400" spc="-35" dirty="0">
                <a:solidFill>
                  <a:srgbClr val="292934"/>
                </a:solidFill>
                <a:latin typeface="Arial"/>
                <a:cs typeface="Arial"/>
              </a:rPr>
              <a:t> </a:t>
            </a:r>
            <a:r>
              <a:rPr sz="1400" spc="5" dirty="0">
                <a:solidFill>
                  <a:srgbClr val="292934"/>
                </a:solidFill>
                <a:latin typeface="Arial"/>
                <a:cs typeface="Arial"/>
              </a:rPr>
              <a:t>st</a:t>
            </a:r>
            <a:r>
              <a:rPr sz="1400" spc="-5" dirty="0">
                <a:solidFill>
                  <a:srgbClr val="292934"/>
                </a:solidFill>
                <a:latin typeface="Arial"/>
                <a:cs typeface="Arial"/>
              </a:rPr>
              <a:t>a</a:t>
            </a:r>
            <a:r>
              <a:rPr sz="1400" spc="-20" dirty="0">
                <a:solidFill>
                  <a:srgbClr val="292934"/>
                </a:solidFill>
                <a:latin typeface="Arial"/>
                <a:cs typeface="Arial"/>
              </a:rPr>
              <a:t>f</a:t>
            </a:r>
            <a:r>
              <a:rPr sz="1400" spc="5" dirty="0">
                <a:solidFill>
                  <a:srgbClr val="292934"/>
                </a:solidFill>
                <a:latin typeface="Arial"/>
                <a:cs typeface="Arial"/>
              </a:rPr>
              <a:t>f</a:t>
            </a:r>
            <a:r>
              <a:rPr sz="1400" dirty="0">
                <a:solidFill>
                  <a:srgbClr val="292934"/>
                </a:solidFill>
                <a:latin typeface="Arial"/>
                <a:cs typeface="Arial"/>
              </a:rPr>
              <a:t>.</a:t>
            </a:r>
            <a:endParaRPr sz="1400">
              <a:latin typeface="Arial"/>
              <a:cs typeface="Arial"/>
            </a:endParaRPr>
          </a:p>
        </p:txBody>
      </p:sp>
      <p:sp>
        <p:nvSpPr>
          <p:cNvPr id="128" name="object 128"/>
          <p:cNvSpPr/>
          <p:nvPr/>
        </p:nvSpPr>
        <p:spPr>
          <a:xfrm>
            <a:off x="2440939" y="4955285"/>
            <a:ext cx="1523999" cy="1371599"/>
          </a:xfrm>
          <a:prstGeom prst="rect">
            <a:avLst/>
          </a:prstGeom>
          <a:blipFill>
            <a:blip r:embed="rId14" cstate="print"/>
            <a:stretch>
              <a:fillRect/>
            </a:stretch>
          </a:blip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3490" y="113055"/>
            <a:ext cx="7649895" cy="6668744"/>
          </a:xfrm>
          <a:custGeom>
            <a:avLst/>
            <a:gdLst/>
            <a:ahLst/>
            <a:cxnLst/>
            <a:rect l="l" t="t" r="r" b="b"/>
            <a:pathLst>
              <a:path w="7649895" h="6668744">
                <a:moveTo>
                  <a:pt x="0" y="0"/>
                </a:moveTo>
                <a:lnTo>
                  <a:pt x="7649895" y="0"/>
                </a:lnTo>
                <a:lnTo>
                  <a:pt x="7649895" y="6668744"/>
                </a:lnTo>
                <a:lnTo>
                  <a:pt x="0" y="6668744"/>
                </a:lnTo>
                <a:lnTo>
                  <a:pt x="0" y="0"/>
                </a:lnTo>
                <a:close/>
              </a:path>
            </a:pathLst>
          </a:custGeom>
          <a:solidFill>
            <a:srgbClr val="79463D"/>
          </a:solidFill>
        </p:spPr>
        <p:txBody>
          <a:bodyPr wrap="square" lIns="0" tIns="0" rIns="0" bIns="0" rtlCol="0">
            <a:spAutoFit/>
          </a:bodyPr>
          <a:lstStyle/>
          <a:p>
            <a:endParaRPr/>
          </a:p>
        </p:txBody>
      </p:sp>
      <p:sp>
        <p:nvSpPr>
          <p:cNvPr id="3" name="object 3"/>
          <p:cNvSpPr/>
          <p:nvPr/>
        </p:nvSpPr>
        <p:spPr>
          <a:xfrm>
            <a:off x="228600" y="113055"/>
            <a:ext cx="459917" cy="6668744"/>
          </a:xfrm>
          <a:custGeom>
            <a:avLst/>
            <a:gdLst/>
            <a:ahLst/>
            <a:cxnLst/>
            <a:rect l="l" t="t" r="r" b="b"/>
            <a:pathLst>
              <a:path w="459917" h="6668744">
                <a:moveTo>
                  <a:pt x="0" y="0"/>
                </a:moveTo>
                <a:lnTo>
                  <a:pt x="459917" y="0"/>
                </a:lnTo>
                <a:lnTo>
                  <a:pt x="459917" y="6668744"/>
                </a:lnTo>
                <a:lnTo>
                  <a:pt x="0" y="6668744"/>
                </a:lnTo>
                <a:lnTo>
                  <a:pt x="0" y="0"/>
                </a:lnTo>
                <a:close/>
              </a:path>
            </a:pathLst>
          </a:custGeom>
          <a:solidFill>
            <a:srgbClr val="93A299"/>
          </a:solidFill>
        </p:spPr>
        <p:txBody>
          <a:bodyPr wrap="square" lIns="0" tIns="0" rIns="0" bIns="0" rtlCol="0">
            <a:spAutoFit/>
          </a:bodyPr>
          <a:lstStyle/>
          <a:p>
            <a:endParaRPr/>
          </a:p>
        </p:txBody>
      </p:sp>
      <p:sp>
        <p:nvSpPr>
          <p:cNvPr id="4" name="object 4"/>
          <p:cNvSpPr/>
          <p:nvPr/>
        </p:nvSpPr>
        <p:spPr>
          <a:xfrm>
            <a:off x="391810"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 name="object 5"/>
          <p:cNvSpPr/>
          <p:nvPr/>
        </p:nvSpPr>
        <p:spPr>
          <a:xfrm>
            <a:off x="391810"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 name="object 6"/>
          <p:cNvSpPr/>
          <p:nvPr/>
        </p:nvSpPr>
        <p:spPr>
          <a:xfrm>
            <a:off x="892911"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 name="object 7"/>
          <p:cNvSpPr/>
          <p:nvPr/>
        </p:nvSpPr>
        <p:spPr>
          <a:xfrm>
            <a:off x="892911"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 name="object 8"/>
          <p:cNvSpPr/>
          <p:nvPr/>
        </p:nvSpPr>
        <p:spPr>
          <a:xfrm>
            <a:off x="454738" y="57296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 name="object 9"/>
          <p:cNvSpPr/>
          <p:nvPr/>
        </p:nvSpPr>
        <p:spPr>
          <a:xfrm>
            <a:off x="454738" y="5729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 name="object 10"/>
          <p:cNvSpPr/>
          <p:nvPr/>
        </p:nvSpPr>
        <p:spPr>
          <a:xfrm>
            <a:off x="391810"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1" name="object 11"/>
          <p:cNvSpPr/>
          <p:nvPr/>
        </p:nvSpPr>
        <p:spPr>
          <a:xfrm>
            <a:off x="391810"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2" name="object 12"/>
          <p:cNvSpPr/>
          <p:nvPr/>
        </p:nvSpPr>
        <p:spPr>
          <a:xfrm>
            <a:off x="892911"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3" name="object 13"/>
          <p:cNvSpPr/>
          <p:nvPr/>
        </p:nvSpPr>
        <p:spPr>
          <a:xfrm>
            <a:off x="892911"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4" name="object 14"/>
          <p:cNvSpPr/>
          <p:nvPr/>
        </p:nvSpPr>
        <p:spPr>
          <a:xfrm>
            <a:off x="454738" y="9572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15" name="object 15"/>
          <p:cNvSpPr/>
          <p:nvPr/>
        </p:nvSpPr>
        <p:spPr>
          <a:xfrm>
            <a:off x="454738" y="9572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6" name="object 16"/>
          <p:cNvSpPr/>
          <p:nvPr/>
        </p:nvSpPr>
        <p:spPr>
          <a:xfrm>
            <a:off x="391810"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7" name="object 17"/>
          <p:cNvSpPr/>
          <p:nvPr/>
        </p:nvSpPr>
        <p:spPr>
          <a:xfrm>
            <a:off x="391810"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8" name="object 18"/>
          <p:cNvSpPr/>
          <p:nvPr/>
        </p:nvSpPr>
        <p:spPr>
          <a:xfrm>
            <a:off x="892911"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9" name="object 19"/>
          <p:cNvSpPr/>
          <p:nvPr/>
        </p:nvSpPr>
        <p:spPr>
          <a:xfrm>
            <a:off x="892911"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0" name="object 20"/>
          <p:cNvSpPr/>
          <p:nvPr/>
        </p:nvSpPr>
        <p:spPr>
          <a:xfrm>
            <a:off x="454738" y="13414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1" name="object 21"/>
          <p:cNvSpPr/>
          <p:nvPr/>
        </p:nvSpPr>
        <p:spPr>
          <a:xfrm>
            <a:off x="454738" y="134148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2" name="object 22"/>
          <p:cNvSpPr/>
          <p:nvPr/>
        </p:nvSpPr>
        <p:spPr>
          <a:xfrm>
            <a:off x="391810"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3" name="object 23"/>
          <p:cNvSpPr/>
          <p:nvPr/>
        </p:nvSpPr>
        <p:spPr>
          <a:xfrm>
            <a:off x="391810"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4" name="object 24"/>
          <p:cNvSpPr/>
          <p:nvPr/>
        </p:nvSpPr>
        <p:spPr>
          <a:xfrm>
            <a:off x="892911"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5" name="object 25"/>
          <p:cNvSpPr/>
          <p:nvPr/>
        </p:nvSpPr>
        <p:spPr>
          <a:xfrm>
            <a:off x="892911"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6" name="object 26"/>
          <p:cNvSpPr/>
          <p:nvPr/>
        </p:nvSpPr>
        <p:spPr>
          <a:xfrm>
            <a:off x="454738" y="172573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7" name="object 27"/>
          <p:cNvSpPr/>
          <p:nvPr/>
        </p:nvSpPr>
        <p:spPr>
          <a:xfrm>
            <a:off x="454738" y="172573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8" name="object 28"/>
          <p:cNvSpPr/>
          <p:nvPr/>
        </p:nvSpPr>
        <p:spPr>
          <a:xfrm>
            <a:off x="391810"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9" name="object 29"/>
          <p:cNvSpPr/>
          <p:nvPr/>
        </p:nvSpPr>
        <p:spPr>
          <a:xfrm>
            <a:off x="391810"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0" name="object 30"/>
          <p:cNvSpPr/>
          <p:nvPr/>
        </p:nvSpPr>
        <p:spPr>
          <a:xfrm>
            <a:off x="892911"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1" name="object 31"/>
          <p:cNvSpPr/>
          <p:nvPr/>
        </p:nvSpPr>
        <p:spPr>
          <a:xfrm>
            <a:off x="892911"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2" name="object 32"/>
          <p:cNvSpPr/>
          <p:nvPr/>
        </p:nvSpPr>
        <p:spPr>
          <a:xfrm>
            <a:off x="454738" y="21099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3" name="object 33"/>
          <p:cNvSpPr/>
          <p:nvPr/>
        </p:nvSpPr>
        <p:spPr>
          <a:xfrm>
            <a:off x="454738" y="21099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34" name="object 34"/>
          <p:cNvSpPr/>
          <p:nvPr/>
        </p:nvSpPr>
        <p:spPr>
          <a:xfrm>
            <a:off x="391810"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5" name="object 35"/>
          <p:cNvSpPr/>
          <p:nvPr/>
        </p:nvSpPr>
        <p:spPr>
          <a:xfrm>
            <a:off x="391810"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6" name="object 36"/>
          <p:cNvSpPr/>
          <p:nvPr/>
        </p:nvSpPr>
        <p:spPr>
          <a:xfrm>
            <a:off x="892911"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7" name="object 37"/>
          <p:cNvSpPr/>
          <p:nvPr/>
        </p:nvSpPr>
        <p:spPr>
          <a:xfrm>
            <a:off x="892911"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8" name="object 38"/>
          <p:cNvSpPr/>
          <p:nvPr/>
        </p:nvSpPr>
        <p:spPr>
          <a:xfrm>
            <a:off x="454738" y="24942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9" name="object 39"/>
          <p:cNvSpPr/>
          <p:nvPr/>
        </p:nvSpPr>
        <p:spPr>
          <a:xfrm>
            <a:off x="454738" y="24942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0" name="object 40"/>
          <p:cNvSpPr/>
          <p:nvPr/>
        </p:nvSpPr>
        <p:spPr>
          <a:xfrm>
            <a:off x="391810"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1" name="object 41"/>
          <p:cNvSpPr/>
          <p:nvPr/>
        </p:nvSpPr>
        <p:spPr>
          <a:xfrm>
            <a:off x="391810"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2" name="object 42"/>
          <p:cNvSpPr/>
          <p:nvPr/>
        </p:nvSpPr>
        <p:spPr>
          <a:xfrm>
            <a:off x="892911"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3" name="object 43"/>
          <p:cNvSpPr/>
          <p:nvPr/>
        </p:nvSpPr>
        <p:spPr>
          <a:xfrm>
            <a:off x="892911"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4" name="object 44"/>
          <p:cNvSpPr/>
          <p:nvPr/>
        </p:nvSpPr>
        <p:spPr>
          <a:xfrm>
            <a:off x="454738" y="2878510"/>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45" name="object 45"/>
          <p:cNvSpPr/>
          <p:nvPr/>
        </p:nvSpPr>
        <p:spPr>
          <a:xfrm>
            <a:off x="454738" y="2878510"/>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6" name="object 46"/>
          <p:cNvSpPr/>
          <p:nvPr/>
        </p:nvSpPr>
        <p:spPr>
          <a:xfrm>
            <a:off x="391810"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7" name="object 47"/>
          <p:cNvSpPr/>
          <p:nvPr/>
        </p:nvSpPr>
        <p:spPr>
          <a:xfrm>
            <a:off x="391810"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8" name="object 48"/>
          <p:cNvSpPr/>
          <p:nvPr/>
        </p:nvSpPr>
        <p:spPr>
          <a:xfrm>
            <a:off x="892911"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9" name="object 49"/>
          <p:cNvSpPr/>
          <p:nvPr/>
        </p:nvSpPr>
        <p:spPr>
          <a:xfrm>
            <a:off x="892911"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0" name="object 50"/>
          <p:cNvSpPr/>
          <p:nvPr/>
        </p:nvSpPr>
        <p:spPr>
          <a:xfrm>
            <a:off x="454738" y="3262767"/>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1" name="object 51"/>
          <p:cNvSpPr/>
          <p:nvPr/>
        </p:nvSpPr>
        <p:spPr>
          <a:xfrm>
            <a:off x="454738" y="326276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2" name="object 52"/>
          <p:cNvSpPr/>
          <p:nvPr/>
        </p:nvSpPr>
        <p:spPr>
          <a:xfrm>
            <a:off x="391810"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3" name="object 53"/>
          <p:cNvSpPr/>
          <p:nvPr/>
        </p:nvSpPr>
        <p:spPr>
          <a:xfrm>
            <a:off x="391810"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4" name="object 54"/>
          <p:cNvSpPr/>
          <p:nvPr/>
        </p:nvSpPr>
        <p:spPr>
          <a:xfrm>
            <a:off x="892911"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5" name="object 55"/>
          <p:cNvSpPr/>
          <p:nvPr/>
        </p:nvSpPr>
        <p:spPr>
          <a:xfrm>
            <a:off x="892911"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6" name="object 56"/>
          <p:cNvSpPr/>
          <p:nvPr/>
        </p:nvSpPr>
        <p:spPr>
          <a:xfrm>
            <a:off x="454738" y="36470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7" name="object 57"/>
          <p:cNvSpPr/>
          <p:nvPr/>
        </p:nvSpPr>
        <p:spPr>
          <a:xfrm>
            <a:off x="454738" y="36470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8" name="object 58"/>
          <p:cNvSpPr/>
          <p:nvPr/>
        </p:nvSpPr>
        <p:spPr>
          <a:xfrm>
            <a:off x="391810"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9" name="object 59"/>
          <p:cNvSpPr/>
          <p:nvPr/>
        </p:nvSpPr>
        <p:spPr>
          <a:xfrm>
            <a:off x="391810"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0" name="object 60"/>
          <p:cNvSpPr/>
          <p:nvPr/>
        </p:nvSpPr>
        <p:spPr>
          <a:xfrm>
            <a:off x="892911"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1" name="object 61"/>
          <p:cNvSpPr/>
          <p:nvPr/>
        </p:nvSpPr>
        <p:spPr>
          <a:xfrm>
            <a:off x="892911"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2" name="object 62"/>
          <p:cNvSpPr/>
          <p:nvPr/>
        </p:nvSpPr>
        <p:spPr>
          <a:xfrm>
            <a:off x="454738" y="40312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3" name="object 63"/>
          <p:cNvSpPr/>
          <p:nvPr/>
        </p:nvSpPr>
        <p:spPr>
          <a:xfrm>
            <a:off x="454738" y="403128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64" name="object 64"/>
          <p:cNvSpPr/>
          <p:nvPr/>
        </p:nvSpPr>
        <p:spPr>
          <a:xfrm>
            <a:off x="391810"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5" name="object 65"/>
          <p:cNvSpPr/>
          <p:nvPr/>
        </p:nvSpPr>
        <p:spPr>
          <a:xfrm>
            <a:off x="391810"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6" name="object 66"/>
          <p:cNvSpPr/>
          <p:nvPr/>
        </p:nvSpPr>
        <p:spPr>
          <a:xfrm>
            <a:off x="892911"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7" name="object 67"/>
          <p:cNvSpPr/>
          <p:nvPr/>
        </p:nvSpPr>
        <p:spPr>
          <a:xfrm>
            <a:off x="892911"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8" name="object 68"/>
          <p:cNvSpPr/>
          <p:nvPr/>
        </p:nvSpPr>
        <p:spPr>
          <a:xfrm>
            <a:off x="454738" y="441553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9" name="object 69"/>
          <p:cNvSpPr/>
          <p:nvPr/>
        </p:nvSpPr>
        <p:spPr>
          <a:xfrm>
            <a:off x="454738" y="441553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0" name="object 70"/>
          <p:cNvSpPr/>
          <p:nvPr/>
        </p:nvSpPr>
        <p:spPr>
          <a:xfrm>
            <a:off x="391810"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1" name="object 71"/>
          <p:cNvSpPr/>
          <p:nvPr/>
        </p:nvSpPr>
        <p:spPr>
          <a:xfrm>
            <a:off x="391810"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2" name="object 72"/>
          <p:cNvSpPr/>
          <p:nvPr/>
        </p:nvSpPr>
        <p:spPr>
          <a:xfrm>
            <a:off x="892911"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3" name="object 73"/>
          <p:cNvSpPr/>
          <p:nvPr/>
        </p:nvSpPr>
        <p:spPr>
          <a:xfrm>
            <a:off x="892911"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4" name="object 74"/>
          <p:cNvSpPr/>
          <p:nvPr/>
        </p:nvSpPr>
        <p:spPr>
          <a:xfrm>
            <a:off x="454738" y="47997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75" name="object 75"/>
          <p:cNvSpPr/>
          <p:nvPr/>
        </p:nvSpPr>
        <p:spPr>
          <a:xfrm>
            <a:off x="454738" y="47997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6" name="object 76"/>
          <p:cNvSpPr/>
          <p:nvPr/>
        </p:nvSpPr>
        <p:spPr>
          <a:xfrm>
            <a:off x="391810"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7" name="object 77"/>
          <p:cNvSpPr/>
          <p:nvPr/>
        </p:nvSpPr>
        <p:spPr>
          <a:xfrm>
            <a:off x="391810"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8" name="object 78"/>
          <p:cNvSpPr/>
          <p:nvPr/>
        </p:nvSpPr>
        <p:spPr>
          <a:xfrm>
            <a:off x="892911"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9" name="object 79"/>
          <p:cNvSpPr/>
          <p:nvPr/>
        </p:nvSpPr>
        <p:spPr>
          <a:xfrm>
            <a:off x="892911"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0" name="object 80"/>
          <p:cNvSpPr/>
          <p:nvPr/>
        </p:nvSpPr>
        <p:spPr>
          <a:xfrm>
            <a:off x="454738" y="51840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1" name="object 81"/>
          <p:cNvSpPr/>
          <p:nvPr/>
        </p:nvSpPr>
        <p:spPr>
          <a:xfrm>
            <a:off x="454738" y="51840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2" name="object 82"/>
          <p:cNvSpPr/>
          <p:nvPr/>
        </p:nvSpPr>
        <p:spPr>
          <a:xfrm>
            <a:off x="391810"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3" name="object 83"/>
          <p:cNvSpPr/>
          <p:nvPr/>
        </p:nvSpPr>
        <p:spPr>
          <a:xfrm>
            <a:off x="391810"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4" name="object 84"/>
          <p:cNvSpPr/>
          <p:nvPr/>
        </p:nvSpPr>
        <p:spPr>
          <a:xfrm>
            <a:off x="892911"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5" name="object 85"/>
          <p:cNvSpPr/>
          <p:nvPr/>
        </p:nvSpPr>
        <p:spPr>
          <a:xfrm>
            <a:off x="892911"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6" name="object 86"/>
          <p:cNvSpPr/>
          <p:nvPr/>
        </p:nvSpPr>
        <p:spPr>
          <a:xfrm>
            <a:off x="454738" y="556830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7" name="object 87"/>
          <p:cNvSpPr/>
          <p:nvPr/>
        </p:nvSpPr>
        <p:spPr>
          <a:xfrm>
            <a:off x="454738" y="556830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8" name="object 88"/>
          <p:cNvSpPr/>
          <p:nvPr/>
        </p:nvSpPr>
        <p:spPr>
          <a:xfrm>
            <a:off x="391810"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9" name="object 89"/>
          <p:cNvSpPr/>
          <p:nvPr/>
        </p:nvSpPr>
        <p:spPr>
          <a:xfrm>
            <a:off x="391810"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0" name="object 90"/>
          <p:cNvSpPr/>
          <p:nvPr/>
        </p:nvSpPr>
        <p:spPr>
          <a:xfrm>
            <a:off x="892911"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1" name="object 91"/>
          <p:cNvSpPr/>
          <p:nvPr/>
        </p:nvSpPr>
        <p:spPr>
          <a:xfrm>
            <a:off x="892911"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2" name="object 92"/>
          <p:cNvSpPr/>
          <p:nvPr/>
        </p:nvSpPr>
        <p:spPr>
          <a:xfrm>
            <a:off x="454738" y="5952566"/>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93" name="object 93"/>
          <p:cNvSpPr/>
          <p:nvPr/>
        </p:nvSpPr>
        <p:spPr>
          <a:xfrm>
            <a:off x="454738" y="59525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94" name="object 94"/>
          <p:cNvSpPr/>
          <p:nvPr/>
        </p:nvSpPr>
        <p:spPr>
          <a:xfrm>
            <a:off x="391810"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5" name="object 95"/>
          <p:cNvSpPr/>
          <p:nvPr/>
        </p:nvSpPr>
        <p:spPr>
          <a:xfrm>
            <a:off x="391810"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6" name="object 96"/>
          <p:cNvSpPr/>
          <p:nvPr/>
        </p:nvSpPr>
        <p:spPr>
          <a:xfrm>
            <a:off x="892911"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7" name="object 97"/>
          <p:cNvSpPr/>
          <p:nvPr/>
        </p:nvSpPr>
        <p:spPr>
          <a:xfrm>
            <a:off x="892911"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8" name="object 98"/>
          <p:cNvSpPr/>
          <p:nvPr/>
        </p:nvSpPr>
        <p:spPr>
          <a:xfrm>
            <a:off x="454738" y="633682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9" name="object 99"/>
          <p:cNvSpPr/>
          <p:nvPr/>
        </p:nvSpPr>
        <p:spPr>
          <a:xfrm>
            <a:off x="454738" y="633682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0" name="object 100"/>
          <p:cNvSpPr/>
          <p:nvPr/>
        </p:nvSpPr>
        <p:spPr>
          <a:xfrm>
            <a:off x="8379283" y="113054"/>
            <a:ext cx="459917" cy="1333753"/>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79463D"/>
          </a:solidFill>
        </p:spPr>
        <p:txBody>
          <a:bodyPr wrap="square" lIns="0" tIns="0" rIns="0" bIns="0" rtlCol="0">
            <a:spAutoFit/>
          </a:bodyPr>
          <a:lstStyle/>
          <a:p>
            <a:endParaRPr/>
          </a:p>
        </p:txBody>
      </p:sp>
      <p:sp>
        <p:nvSpPr>
          <p:cNvPr id="101" name="object 101"/>
          <p:cNvSpPr/>
          <p:nvPr/>
        </p:nvSpPr>
        <p:spPr>
          <a:xfrm>
            <a:off x="8379283" y="1446803"/>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808DA0"/>
          </a:solidFill>
        </p:spPr>
        <p:txBody>
          <a:bodyPr wrap="square" lIns="0" tIns="0" rIns="0" bIns="0" rtlCol="0">
            <a:spAutoFit/>
          </a:bodyPr>
          <a:lstStyle/>
          <a:p>
            <a:endParaRPr/>
          </a:p>
        </p:txBody>
      </p:sp>
      <p:sp>
        <p:nvSpPr>
          <p:cNvPr id="102" name="object 102"/>
          <p:cNvSpPr/>
          <p:nvPr/>
        </p:nvSpPr>
        <p:spPr>
          <a:xfrm>
            <a:off x="8378952" y="1446288"/>
            <a:ext cx="463295" cy="1338059"/>
          </a:xfrm>
          <a:prstGeom prst="rect">
            <a:avLst/>
          </a:prstGeom>
          <a:blipFill>
            <a:blip r:embed="rId5" cstate="print"/>
            <a:stretch>
              <a:fillRect/>
            </a:stretch>
          </a:blipFill>
        </p:spPr>
        <p:txBody>
          <a:bodyPr wrap="square" lIns="0" tIns="0" rIns="0" bIns="0" rtlCol="0">
            <a:spAutoFit/>
          </a:bodyPr>
          <a:lstStyle/>
          <a:p>
            <a:endParaRPr/>
          </a:p>
        </p:txBody>
      </p:sp>
      <p:sp>
        <p:nvSpPr>
          <p:cNvPr id="103" name="object 103"/>
          <p:cNvSpPr/>
          <p:nvPr/>
        </p:nvSpPr>
        <p:spPr>
          <a:xfrm>
            <a:off x="8379283" y="2780551"/>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4C5A6A"/>
          </a:solidFill>
        </p:spPr>
        <p:txBody>
          <a:bodyPr wrap="square" lIns="0" tIns="0" rIns="0" bIns="0" rtlCol="0">
            <a:spAutoFit/>
          </a:bodyPr>
          <a:lstStyle/>
          <a:p>
            <a:endParaRPr/>
          </a:p>
        </p:txBody>
      </p:sp>
      <p:sp>
        <p:nvSpPr>
          <p:cNvPr id="104" name="object 104"/>
          <p:cNvSpPr/>
          <p:nvPr/>
        </p:nvSpPr>
        <p:spPr>
          <a:xfrm>
            <a:off x="8378952" y="2781300"/>
            <a:ext cx="463295" cy="1336547"/>
          </a:xfrm>
          <a:prstGeom prst="rect">
            <a:avLst/>
          </a:prstGeom>
          <a:blipFill>
            <a:blip r:embed="rId6" cstate="print"/>
            <a:stretch>
              <a:fillRect/>
            </a:stretch>
          </a:blipFill>
        </p:spPr>
        <p:txBody>
          <a:bodyPr wrap="square" lIns="0" tIns="0" rIns="0" bIns="0" rtlCol="0">
            <a:spAutoFit/>
          </a:bodyPr>
          <a:lstStyle/>
          <a:p>
            <a:endParaRPr/>
          </a:p>
        </p:txBody>
      </p:sp>
      <p:sp>
        <p:nvSpPr>
          <p:cNvPr id="105" name="object 105"/>
          <p:cNvSpPr/>
          <p:nvPr/>
        </p:nvSpPr>
        <p:spPr>
          <a:xfrm>
            <a:off x="8379283" y="4114301"/>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AD8F67"/>
          </a:solidFill>
        </p:spPr>
        <p:txBody>
          <a:bodyPr wrap="square" lIns="0" tIns="0" rIns="0" bIns="0" rtlCol="0">
            <a:spAutoFit/>
          </a:bodyPr>
          <a:lstStyle/>
          <a:p>
            <a:endParaRPr/>
          </a:p>
        </p:txBody>
      </p:sp>
      <p:sp>
        <p:nvSpPr>
          <p:cNvPr id="106" name="object 106"/>
          <p:cNvSpPr/>
          <p:nvPr/>
        </p:nvSpPr>
        <p:spPr>
          <a:xfrm>
            <a:off x="8378952" y="4114800"/>
            <a:ext cx="463295" cy="1336547"/>
          </a:xfrm>
          <a:prstGeom prst="rect">
            <a:avLst/>
          </a:prstGeom>
          <a:blipFill>
            <a:blip r:embed="rId7" cstate="print"/>
            <a:stretch>
              <a:fillRect/>
            </a:stretch>
          </a:blipFill>
        </p:spPr>
        <p:txBody>
          <a:bodyPr wrap="square" lIns="0" tIns="0" rIns="0" bIns="0" rtlCol="0">
            <a:spAutoFit/>
          </a:bodyPr>
          <a:lstStyle/>
          <a:p>
            <a:endParaRPr/>
          </a:p>
        </p:txBody>
      </p:sp>
      <p:sp>
        <p:nvSpPr>
          <p:cNvPr id="107" name="object 107"/>
          <p:cNvSpPr/>
          <p:nvPr/>
        </p:nvSpPr>
        <p:spPr>
          <a:xfrm>
            <a:off x="8379283" y="5448051"/>
            <a:ext cx="459917" cy="1333754"/>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D2533C"/>
          </a:solidFill>
        </p:spPr>
        <p:txBody>
          <a:bodyPr wrap="square" lIns="0" tIns="0" rIns="0" bIns="0" rtlCol="0">
            <a:spAutoFit/>
          </a:bodyPr>
          <a:lstStyle/>
          <a:p>
            <a:endParaRPr/>
          </a:p>
        </p:txBody>
      </p:sp>
      <p:sp>
        <p:nvSpPr>
          <p:cNvPr id="108" name="object 108"/>
          <p:cNvSpPr/>
          <p:nvPr/>
        </p:nvSpPr>
        <p:spPr>
          <a:xfrm>
            <a:off x="8378952" y="5448300"/>
            <a:ext cx="463295" cy="1336547"/>
          </a:xfrm>
          <a:prstGeom prst="rect">
            <a:avLst/>
          </a:prstGeom>
          <a:blipFill>
            <a:blip r:embed="rId8" cstate="print"/>
            <a:stretch>
              <a:fillRect/>
            </a:stretch>
          </a:blipFill>
        </p:spPr>
        <p:txBody>
          <a:bodyPr wrap="square" lIns="0" tIns="0" rIns="0" bIns="0" rtlCol="0">
            <a:spAutoFit/>
          </a:bodyPr>
          <a:lstStyle/>
          <a:p>
            <a:endParaRPr/>
          </a:p>
        </p:txBody>
      </p:sp>
      <p:sp>
        <p:nvSpPr>
          <p:cNvPr id="109" name="object 109"/>
          <p:cNvSpPr/>
          <p:nvPr/>
        </p:nvSpPr>
        <p:spPr>
          <a:xfrm>
            <a:off x="1295400" y="304800"/>
            <a:ext cx="6934200" cy="6299187"/>
          </a:xfrm>
          <a:custGeom>
            <a:avLst/>
            <a:gdLst/>
            <a:ahLst/>
            <a:cxnLst/>
            <a:rect l="l" t="t" r="r" b="b"/>
            <a:pathLst>
              <a:path w="6934200" h="6299187">
                <a:moveTo>
                  <a:pt x="0" y="0"/>
                </a:moveTo>
                <a:lnTo>
                  <a:pt x="6934200" y="0"/>
                </a:lnTo>
                <a:lnTo>
                  <a:pt x="6934200" y="6299187"/>
                </a:lnTo>
                <a:lnTo>
                  <a:pt x="0" y="6299187"/>
                </a:lnTo>
                <a:lnTo>
                  <a:pt x="0" y="0"/>
                </a:lnTo>
                <a:close/>
              </a:path>
            </a:pathLst>
          </a:custGeom>
          <a:solidFill>
            <a:srgbClr val="FFFFFF"/>
          </a:solidFill>
        </p:spPr>
        <p:txBody>
          <a:bodyPr wrap="square" lIns="0" tIns="0" rIns="0" bIns="0" rtlCol="0">
            <a:spAutoFit/>
          </a:bodyPr>
          <a:lstStyle/>
          <a:p>
            <a:endParaRPr/>
          </a:p>
        </p:txBody>
      </p:sp>
      <p:sp>
        <p:nvSpPr>
          <p:cNvPr id="110" name="object 110"/>
          <p:cNvSpPr/>
          <p:nvPr/>
        </p:nvSpPr>
        <p:spPr>
          <a:xfrm>
            <a:off x="1295400" y="304802"/>
            <a:ext cx="6937247" cy="6301737"/>
          </a:xfrm>
          <a:prstGeom prst="rect">
            <a:avLst/>
          </a:prstGeom>
          <a:blipFill>
            <a:blip r:embed="rId9" cstate="print"/>
            <a:stretch>
              <a:fillRect/>
            </a:stretch>
          </a:blipFill>
        </p:spPr>
        <p:txBody>
          <a:bodyPr wrap="square" lIns="0" tIns="0" rIns="0" bIns="0" rtlCol="0">
            <a:spAutoFit/>
          </a:bodyPr>
          <a:lstStyle/>
          <a:p>
            <a:endParaRPr/>
          </a:p>
        </p:txBody>
      </p:sp>
      <p:sp>
        <p:nvSpPr>
          <p:cNvPr id="111" name="object 111"/>
          <p:cNvSpPr/>
          <p:nvPr/>
        </p:nvSpPr>
        <p:spPr>
          <a:xfrm>
            <a:off x="7696198" y="6096002"/>
            <a:ext cx="381000" cy="381000"/>
          </a:xfrm>
          <a:custGeom>
            <a:avLst/>
            <a:gdLst/>
            <a:ahLst/>
            <a:cxnLst/>
            <a:rect l="l" t="t" r="r" b="b"/>
            <a:pathLst>
              <a:path w="381000" h="381000">
                <a:moveTo>
                  <a:pt x="190500" y="0"/>
                </a:moveTo>
                <a:lnTo>
                  <a:pt x="0" y="0"/>
                </a:lnTo>
                <a:lnTo>
                  <a:pt x="190500" y="190499"/>
                </a:lnTo>
                <a:lnTo>
                  <a:pt x="0" y="380999"/>
                </a:lnTo>
                <a:lnTo>
                  <a:pt x="190500" y="380999"/>
                </a:lnTo>
                <a:lnTo>
                  <a:pt x="381000" y="190499"/>
                </a:lnTo>
                <a:lnTo>
                  <a:pt x="190500" y="0"/>
                </a:lnTo>
                <a:close/>
              </a:path>
            </a:pathLst>
          </a:custGeom>
          <a:solidFill>
            <a:srgbClr val="79463D"/>
          </a:solidFill>
        </p:spPr>
        <p:txBody>
          <a:bodyPr wrap="square" lIns="0" tIns="0" rIns="0" bIns="0" rtlCol="0">
            <a:spAutoFit/>
          </a:bodyPr>
          <a:lstStyle/>
          <a:p>
            <a:endParaRPr/>
          </a:p>
        </p:txBody>
      </p:sp>
      <p:sp>
        <p:nvSpPr>
          <p:cNvPr id="112" name="object 112"/>
          <p:cNvSpPr/>
          <p:nvPr/>
        </p:nvSpPr>
        <p:spPr>
          <a:xfrm>
            <a:off x="1447798" y="6096002"/>
            <a:ext cx="381000" cy="381000"/>
          </a:xfrm>
          <a:custGeom>
            <a:avLst/>
            <a:gdLst/>
            <a:ahLst/>
            <a:cxnLst/>
            <a:rect l="l" t="t" r="r" b="b"/>
            <a:pathLst>
              <a:path w="381000" h="381000">
                <a:moveTo>
                  <a:pt x="381000" y="0"/>
                </a:moveTo>
                <a:lnTo>
                  <a:pt x="190500" y="0"/>
                </a:lnTo>
                <a:lnTo>
                  <a:pt x="0" y="190499"/>
                </a:lnTo>
                <a:lnTo>
                  <a:pt x="190500" y="380999"/>
                </a:lnTo>
                <a:lnTo>
                  <a:pt x="381000" y="380999"/>
                </a:lnTo>
                <a:lnTo>
                  <a:pt x="190500" y="190499"/>
                </a:lnTo>
                <a:lnTo>
                  <a:pt x="381000" y="0"/>
                </a:lnTo>
                <a:close/>
              </a:path>
            </a:pathLst>
          </a:custGeom>
          <a:solidFill>
            <a:srgbClr val="79463D"/>
          </a:solidFill>
        </p:spPr>
        <p:txBody>
          <a:bodyPr wrap="square" lIns="0" tIns="0" rIns="0" bIns="0" rtlCol="0">
            <a:spAutoFit/>
          </a:bodyPr>
          <a:lstStyle/>
          <a:p>
            <a:endParaRPr/>
          </a:p>
        </p:txBody>
      </p:sp>
      <p:sp>
        <p:nvSpPr>
          <p:cNvPr id="113" name="object 113"/>
          <p:cNvSpPr txBox="1"/>
          <p:nvPr/>
        </p:nvSpPr>
        <p:spPr>
          <a:xfrm>
            <a:off x="8407531" y="359505"/>
            <a:ext cx="377190" cy="958215"/>
          </a:xfrm>
          <a:prstGeom prst="rect">
            <a:avLst/>
          </a:prstGeom>
        </p:spPr>
        <p:txBody>
          <a:bodyPr vert="vert" wrap="square" lIns="0" tIns="0" rIns="0" bIns="0" rtlCol="0">
            <a:spAutoFit/>
          </a:bodyPr>
          <a:lstStyle/>
          <a:p>
            <a:pPr marL="71755" marR="6350" indent="-59690">
              <a:lnSpc>
                <a:spcPct val="100000"/>
              </a:lnSpc>
            </a:pPr>
            <a:r>
              <a:rPr sz="1200" b="1" spc="-5" dirty="0">
                <a:solidFill>
                  <a:srgbClr val="FFFFFF"/>
                </a:solidFill>
                <a:latin typeface="Arial"/>
                <a:cs typeface="Arial"/>
              </a:rPr>
              <a:t>F</a:t>
            </a:r>
            <a:r>
              <a:rPr sz="1200" b="1" dirty="0">
                <a:solidFill>
                  <a:srgbClr val="FFFFFF"/>
                </a:solidFill>
                <a:latin typeface="Arial"/>
                <a:cs typeface="Arial"/>
              </a:rPr>
              <a:t>ire/</a:t>
            </a:r>
            <a:r>
              <a:rPr sz="1200" b="1" spc="-5" dirty="0">
                <a:solidFill>
                  <a:srgbClr val="FFFFFF"/>
                </a:solidFill>
                <a:latin typeface="Arial"/>
                <a:cs typeface="Arial"/>
              </a:rPr>
              <a:t>Bu</a:t>
            </a:r>
            <a:r>
              <a:rPr sz="1200" b="1" dirty="0">
                <a:solidFill>
                  <a:srgbClr val="FFFFFF"/>
                </a:solidFill>
                <a:latin typeface="Arial"/>
                <a:cs typeface="Arial"/>
              </a:rPr>
              <a:t>il</a:t>
            </a:r>
            <a:r>
              <a:rPr sz="1200" b="1" spc="-5" dirty="0">
                <a:solidFill>
                  <a:srgbClr val="FFFFFF"/>
                </a:solidFill>
                <a:latin typeface="Arial"/>
                <a:cs typeface="Arial"/>
              </a:rPr>
              <a:t>d</a:t>
            </a:r>
            <a:r>
              <a:rPr sz="1200" b="1" dirty="0">
                <a:solidFill>
                  <a:srgbClr val="FFFFFF"/>
                </a:solidFill>
                <a:latin typeface="Arial"/>
                <a:cs typeface="Arial"/>
              </a:rPr>
              <a:t>i</a:t>
            </a:r>
            <a:r>
              <a:rPr sz="1200" b="1" spc="-5" dirty="0">
                <a:solidFill>
                  <a:srgbClr val="FFFFFF"/>
                </a:solidFill>
                <a:latin typeface="Arial"/>
                <a:cs typeface="Arial"/>
              </a:rPr>
              <a:t>ng </a:t>
            </a:r>
            <a:r>
              <a:rPr sz="1200" b="1" dirty="0">
                <a:solidFill>
                  <a:srgbClr val="FFFFFF"/>
                </a:solidFill>
                <a:latin typeface="Arial"/>
                <a:cs typeface="Arial"/>
              </a:rPr>
              <a:t>E</a:t>
            </a:r>
            <a:r>
              <a:rPr sz="1200" b="1" spc="-20" dirty="0">
                <a:solidFill>
                  <a:srgbClr val="FFFFFF"/>
                </a:solidFill>
                <a:latin typeface="Arial"/>
                <a:cs typeface="Arial"/>
              </a:rPr>
              <a:t>v</a:t>
            </a:r>
            <a:r>
              <a:rPr sz="1200" b="1" dirty="0">
                <a:solidFill>
                  <a:srgbClr val="FFFFFF"/>
                </a:solidFill>
                <a:latin typeface="Arial"/>
                <a:cs typeface="Arial"/>
              </a:rPr>
              <a:t>ac</a:t>
            </a:r>
            <a:r>
              <a:rPr sz="1200" b="1" spc="-5" dirty="0">
                <a:solidFill>
                  <a:srgbClr val="FFFFFF"/>
                </a:solidFill>
                <a:latin typeface="Arial"/>
                <a:cs typeface="Arial"/>
              </a:rPr>
              <a:t>u</a:t>
            </a:r>
            <a:r>
              <a:rPr sz="1200" b="1" dirty="0">
                <a:solidFill>
                  <a:srgbClr val="FFFFFF"/>
                </a:solidFill>
                <a:latin typeface="Arial"/>
                <a:cs typeface="Arial"/>
              </a:rPr>
              <a:t>a</a:t>
            </a:r>
            <a:r>
              <a:rPr sz="1200" b="1" spc="-5" dirty="0">
                <a:solidFill>
                  <a:srgbClr val="FFFFFF"/>
                </a:solidFill>
                <a:latin typeface="Arial"/>
                <a:cs typeface="Arial"/>
              </a:rPr>
              <a:t>t</a:t>
            </a:r>
            <a:r>
              <a:rPr sz="1200" b="1" dirty="0">
                <a:solidFill>
                  <a:srgbClr val="FFFFFF"/>
                </a:solidFill>
                <a:latin typeface="Arial"/>
                <a:cs typeface="Arial"/>
              </a:rPr>
              <a:t>i</a:t>
            </a:r>
            <a:r>
              <a:rPr sz="1200" b="1" spc="-5" dirty="0">
                <a:solidFill>
                  <a:srgbClr val="FFFFFF"/>
                </a:solidFill>
                <a:latin typeface="Arial"/>
                <a:cs typeface="Arial"/>
              </a:rPr>
              <a:t>o</a:t>
            </a:r>
            <a:r>
              <a:rPr sz="1200" b="1" dirty="0">
                <a:solidFill>
                  <a:srgbClr val="FFFFFF"/>
                </a:solidFill>
                <a:latin typeface="Arial"/>
                <a:cs typeface="Arial"/>
              </a:rPr>
              <a:t>n</a:t>
            </a:r>
            <a:endParaRPr sz="1200">
              <a:latin typeface="Arial"/>
              <a:cs typeface="Arial"/>
            </a:endParaRPr>
          </a:p>
        </p:txBody>
      </p:sp>
      <p:sp>
        <p:nvSpPr>
          <p:cNvPr id="114" name="object 114"/>
          <p:cNvSpPr/>
          <p:nvPr/>
        </p:nvSpPr>
        <p:spPr>
          <a:xfrm>
            <a:off x="1325880" y="609600"/>
            <a:ext cx="7062215" cy="832103"/>
          </a:xfrm>
          <a:prstGeom prst="rect">
            <a:avLst/>
          </a:prstGeom>
          <a:blipFill>
            <a:blip r:embed="rId10" cstate="print"/>
            <a:stretch>
              <a:fillRect/>
            </a:stretch>
          </a:blipFill>
        </p:spPr>
        <p:txBody>
          <a:bodyPr wrap="square" lIns="0" tIns="0" rIns="0" bIns="0" rtlCol="0">
            <a:spAutoFit/>
          </a:bodyPr>
          <a:lstStyle/>
          <a:p>
            <a:endParaRPr/>
          </a:p>
        </p:txBody>
      </p:sp>
      <p:sp>
        <p:nvSpPr>
          <p:cNvPr id="115" name="object 115"/>
          <p:cNvSpPr/>
          <p:nvPr/>
        </p:nvSpPr>
        <p:spPr>
          <a:xfrm>
            <a:off x="1638298" y="1300957"/>
            <a:ext cx="6293491" cy="4382338"/>
          </a:xfrm>
          <a:prstGeom prst="rect">
            <a:avLst/>
          </a:prstGeom>
          <a:blipFill>
            <a:blip r:embed="rId11" cstate="print"/>
            <a:stretch>
              <a:fillRect/>
            </a:stretch>
          </a:blipFill>
        </p:spPr>
        <p:txBody>
          <a:bodyPr wrap="square" lIns="0" tIns="0" rIns="0" bIns="0" rtlCol="0">
            <a:spAutoFit/>
          </a:bodyPr>
          <a:lstStyle/>
          <a:p>
            <a:endParaRPr/>
          </a:p>
        </p:txBody>
      </p:sp>
      <p:sp>
        <p:nvSpPr>
          <p:cNvPr id="116" name="object 116"/>
          <p:cNvSpPr/>
          <p:nvPr/>
        </p:nvSpPr>
        <p:spPr>
          <a:xfrm>
            <a:off x="5309226" y="2271432"/>
            <a:ext cx="786013" cy="318258"/>
          </a:xfrm>
          <a:prstGeom prst="rect">
            <a:avLst/>
          </a:prstGeom>
          <a:blipFill>
            <a:blip r:embed="rId12" cstate="print"/>
            <a:stretch>
              <a:fillRect/>
            </a:stretch>
          </a:blipFill>
        </p:spPr>
        <p:txBody>
          <a:bodyPr wrap="square" lIns="0" tIns="0" rIns="0" bIns="0" rtlCol="0">
            <a:spAutoFit/>
          </a:bodyPr>
          <a:lstStyle/>
          <a:p>
            <a:endParaRPr/>
          </a:p>
        </p:txBody>
      </p:sp>
      <p:sp>
        <p:nvSpPr>
          <p:cNvPr id="117" name="object 117"/>
          <p:cNvSpPr/>
          <p:nvPr/>
        </p:nvSpPr>
        <p:spPr>
          <a:xfrm>
            <a:off x="5590759" y="4850784"/>
            <a:ext cx="572574" cy="582479"/>
          </a:xfrm>
          <a:prstGeom prst="rect">
            <a:avLst/>
          </a:prstGeom>
          <a:blipFill>
            <a:blip r:embed="rId13" cstate="print"/>
            <a:stretch>
              <a:fillRect/>
            </a:stretch>
          </a:blip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3490" y="113055"/>
            <a:ext cx="7649895" cy="6668744"/>
          </a:xfrm>
          <a:custGeom>
            <a:avLst/>
            <a:gdLst/>
            <a:ahLst/>
            <a:cxnLst/>
            <a:rect l="l" t="t" r="r" b="b"/>
            <a:pathLst>
              <a:path w="7649895" h="6668744">
                <a:moveTo>
                  <a:pt x="0" y="0"/>
                </a:moveTo>
                <a:lnTo>
                  <a:pt x="7649895" y="0"/>
                </a:lnTo>
                <a:lnTo>
                  <a:pt x="7649895" y="6668744"/>
                </a:lnTo>
                <a:lnTo>
                  <a:pt x="0" y="6668744"/>
                </a:lnTo>
                <a:lnTo>
                  <a:pt x="0" y="0"/>
                </a:lnTo>
                <a:close/>
              </a:path>
            </a:pathLst>
          </a:custGeom>
          <a:solidFill>
            <a:srgbClr val="79463D"/>
          </a:solidFill>
        </p:spPr>
        <p:txBody>
          <a:bodyPr wrap="square" lIns="0" tIns="0" rIns="0" bIns="0" rtlCol="0">
            <a:spAutoFit/>
          </a:bodyPr>
          <a:lstStyle/>
          <a:p>
            <a:endParaRPr/>
          </a:p>
        </p:txBody>
      </p:sp>
      <p:sp>
        <p:nvSpPr>
          <p:cNvPr id="3" name="object 3"/>
          <p:cNvSpPr/>
          <p:nvPr/>
        </p:nvSpPr>
        <p:spPr>
          <a:xfrm>
            <a:off x="228600" y="113055"/>
            <a:ext cx="459917" cy="6668744"/>
          </a:xfrm>
          <a:custGeom>
            <a:avLst/>
            <a:gdLst/>
            <a:ahLst/>
            <a:cxnLst/>
            <a:rect l="l" t="t" r="r" b="b"/>
            <a:pathLst>
              <a:path w="459917" h="6668744">
                <a:moveTo>
                  <a:pt x="0" y="0"/>
                </a:moveTo>
                <a:lnTo>
                  <a:pt x="459917" y="0"/>
                </a:lnTo>
                <a:lnTo>
                  <a:pt x="459917" y="6668744"/>
                </a:lnTo>
                <a:lnTo>
                  <a:pt x="0" y="6668744"/>
                </a:lnTo>
                <a:lnTo>
                  <a:pt x="0" y="0"/>
                </a:lnTo>
                <a:close/>
              </a:path>
            </a:pathLst>
          </a:custGeom>
          <a:solidFill>
            <a:srgbClr val="93A299"/>
          </a:solidFill>
        </p:spPr>
        <p:txBody>
          <a:bodyPr wrap="square" lIns="0" tIns="0" rIns="0" bIns="0" rtlCol="0">
            <a:spAutoFit/>
          </a:bodyPr>
          <a:lstStyle/>
          <a:p>
            <a:endParaRPr/>
          </a:p>
        </p:txBody>
      </p:sp>
      <p:sp>
        <p:nvSpPr>
          <p:cNvPr id="4" name="object 4"/>
          <p:cNvSpPr/>
          <p:nvPr/>
        </p:nvSpPr>
        <p:spPr>
          <a:xfrm>
            <a:off x="391810"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 name="object 5"/>
          <p:cNvSpPr/>
          <p:nvPr/>
        </p:nvSpPr>
        <p:spPr>
          <a:xfrm>
            <a:off x="391810"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 name="object 6"/>
          <p:cNvSpPr/>
          <p:nvPr/>
        </p:nvSpPr>
        <p:spPr>
          <a:xfrm>
            <a:off x="892911"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 name="object 7"/>
          <p:cNvSpPr/>
          <p:nvPr/>
        </p:nvSpPr>
        <p:spPr>
          <a:xfrm>
            <a:off x="892911"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 name="object 8"/>
          <p:cNvSpPr/>
          <p:nvPr/>
        </p:nvSpPr>
        <p:spPr>
          <a:xfrm>
            <a:off x="454738" y="57296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 name="object 9"/>
          <p:cNvSpPr/>
          <p:nvPr/>
        </p:nvSpPr>
        <p:spPr>
          <a:xfrm>
            <a:off x="454738" y="5729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 name="object 10"/>
          <p:cNvSpPr/>
          <p:nvPr/>
        </p:nvSpPr>
        <p:spPr>
          <a:xfrm>
            <a:off x="391810"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1" name="object 11"/>
          <p:cNvSpPr/>
          <p:nvPr/>
        </p:nvSpPr>
        <p:spPr>
          <a:xfrm>
            <a:off x="391810"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2" name="object 12"/>
          <p:cNvSpPr/>
          <p:nvPr/>
        </p:nvSpPr>
        <p:spPr>
          <a:xfrm>
            <a:off x="892911"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3" name="object 13"/>
          <p:cNvSpPr/>
          <p:nvPr/>
        </p:nvSpPr>
        <p:spPr>
          <a:xfrm>
            <a:off x="892911"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4" name="object 14"/>
          <p:cNvSpPr/>
          <p:nvPr/>
        </p:nvSpPr>
        <p:spPr>
          <a:xfrm>
            <a:off x="454738" y="9572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15" name="object 15"/>
          <p:cNvSpPr/>
          <p:nvPr/>
        </p:nvSpPr>
        <p:spPr>
          <a:xfrm>
            <a:off x="454738" y="9572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6" name="object 16"/>
          <p:cNvSpPr/>
          <p:nvPr/>
        </p:nvSpPr>
        <p:spPr>
          <a:xfrm>
            <a:off x="391810"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7" name="object 17"/>
          <p:cNvSpPr/>
          <p:nvPr/>
        </p:nvSpPr>
        <p:spPr>
          <a:xfrm>
            <a:off x="391810"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8" name="object 18"/>
          <p:cNvSpPr/>
          <p:nvPr/>
        </p:nvSpPr>
        <p:spPr>
          <a:xfrm>
            <a:off x="892911"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9" name="object 19"/>
          <p:cNvSpPr/>
          <p:nvPr/>
        </p:nvSpPr>
        <p:spPr>
          <a:xfrm>
            <a:off x="892911"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0" name="object 20"/>
          <p:cNvSpPr/>
          <p:nvPr/>
        </p:nvSpPr>
        <p:spPr>
          <a:xfrm>
            <a:off x="454738" y="13414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1" name="object 21"/>
          <p:cNvSpPr/>
          <p:nvPr/>
        </p:nvSpPr>
        <p:spPr>
          <a:xfrm>
            <a:off x="454738" y="134148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2" name="object 22"/>
          <p:cNvSpPr/>
          <p:nvPr/>
        </p:nvSpPr>
        <p:spPr>
          <a:xfrm>
            <a:off x="391810"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3" name="object 23"/>
          <p:cNvSpPr/>
          <p:nvPr/>
        </p:nvSpPr>
        <p:spPr>
          <a:xfrm>
            <a:off x="391810"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4" name="object 24"/>
          <p:cNvSpPr/>
          <p:nvPr/>
        </p:nvSpPr>
        <p:spPr>
          <a:xfrm>
            <a:off x="892911"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5" name="object 25"/>
          <p:cNvSpPr/>
          <p:nvPr/>
        </p:nvSpPr>
        <p:spPr>
          <a:xfrm>
            <a:off x="892911"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6" name="object 26"/>
          <p:cNvSpPr/>
          <p:nvPr/>
        </p:nvSpPr>
        <p:spPr>
          <a:xfrm>
            <a:off x="454738" y="172573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7" name="object 27"/>
          <p:cNvSpPr/>
          <p:nvPr/>
        </p:nvSpPr>
        <p:spPr>
          <a:xfrm>
            <a:off x="454738" y="172573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8" name="object 28"/>
          <p:cNvSpPr/>
          <p:nvPr/>
        </p:nvSpPr>
        <p:spPr>
          <a:xfrm>
            <a:off x="391810"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9" name="object 29"/>
          <p:cNvSpPr/>
          <p:nvPr/>
        </p:nvSpPr>
        <p:spPr>
          <a:xfrm>
            <a:off x="391810"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0" name="object 30"/>
          <p:cNvSpPr/>
          <p:nvPr/>
        </p:nvSpPr>
        <p:spPr>
          <a:xfrm>
            <a:off x="892911"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1" name="object 31"/>
          <p:cNvSpPr/>
          <p:nvPr/>
        </p:nvSpPr>
        <p:spPr>
          <a:xfrm>
            <a:off x="892911"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2" name="object 32"/>
          <p:cNvSpPr/>
          <p:nvPr/>
        </p:nvSpPr>
        <p:spPr>
          <a:xfrm>
            <a:off x="454738" y="21099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3" name="object 33"/>
          <p:cNvSpPr/>
          <p:nvPr/>
        </p:nvSpPr>
        <p:spPr>
          <a:xfrm>
            <a:off x="454738" y="21099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34" name="object 34"/>
          <p:cNvSpPr/>
          <p:nvPr/>
        </p:nvSpPr>
        <p:spPr>
          <a:xfrm>
            <a:off x="391810"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5" name="object 35"/>
          <p:cNvSpPr/>
          <p:nvPr/>
        </p:nvSpPr>
        <p:spPr>
          <a:xfrm>
            <a:off x="391810"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6" name="object 36"/>
          <p:cNvSpPr/>
          <p:nvPr/>
        </p:nvSpPr>
        <p:spPr>
          <a:xfrm>
            <a:off x="892911"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7" name="object 37"/>
          <p:cNvSpPr/>
          <p:nvPr/>
        </p:nvSpPr>
        <p:spPr>
          <a:xfrm>
            <a:off x="892911"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8" name="object 38"/>
          <p:cNvSpPr/>
          <p:nvPr/>
        </p:nvSpPr>
        <p:spPr>
          <a:xfrm>
            <a:off x="454738" y="24942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9" name="object 39"/>
          <p:cNvSpPr/>
          <p:nvPr/>
        </p:nvSpPr>
        <p:spPr>
          <a:xfrm>
            <a:off x="454738" y="24942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0" name="object 40"/>
          <p:cNvSpPr/>
          <p:nvPr/>
        </p:nvSpPr>
        <p:spPr>
          <a:xfrm>
            <a:off x="391810"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1" name="object 41"/>
          <p:cNvSpPr/>
          <p:nvPr/>
        </p:nvSpPr>
        <p:spPr>
          <a:xfrm>
            <a:off x="391810"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2" name="object 42"/>
          <p:cNvSpPr/>
          <p:nvPr/>
        </p:nvSpPr>
        <p:spPr>
          <a:xfrm>
            <a:off x="892911"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3" name="object 43"/>
          <p:cNvSpPr/>
          <p:nvPr/>
        </p:nvSpPr>
        <p:spPr>
          <a:xfrm>
            <a:off x="892911"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4" name="object 44"/>
          <p:cNvSpPr/>
          <p:nvPr/>
        </p:nvSpPr>
        <p:spPr>
          <a:xfrm>
            <a:off x="454738" y="2878510"/>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45" name="object 45"/>
          <p:cNvSpPr/>
          <p:nvPr/>
        </p:nvSpPr>
        <p:spPr>
          <a:xfrm>
            <a:off x="454738" y="2878510"/>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6" name="object 46"/>
          <p:cNvSpPr/>
          <p:nvPr/>
        </p:nvSpPr>
        <p:spPr>
          <a:xfrm>
            <a:off x="391810"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7" name="object 47"/>
          <p:cNvSpPr/>
          <p:nvPr/>
        </p:nvSpPr>
        <p:spPr>
          <a:xfrm>
            <a:off x="391810"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8" name="object 48"/>
          <p:cNvSpPr/>
          <p:nvPr/>
        </p:nvSpPr>
        <p:spPr>
          <a:xfrm>
            <a:off x="892911"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9" name="object 49"/>
          <p:cNvSpPr/>
          <p:nvPr/>
        </p:nvSpPr>
        <p:spPr>
          <a:xfrm>
            <a:off x="892911"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0" name="object 50"/>
          <p:cNvSpPr/>
          <p:nvPr/>
        </p:nvSpPr>
        <p:spPr>
          <a:xfrm>
            <a:off x="454738" y="3262767"/>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1" name="object 51"/>
          <p:cNvSpPr/>
          <p:nvPr/>
        </p:nvSpPr>
        <p:spPr>
          <a:xfrm>
            <a:off x="454738" y="326276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2" name="object 52"/>
          <p:cNvSpPr/>
          <p:nvPr/>
        </p:nvSpPr>
        <p:spPr>
          <a:xfrm>
            <a:off x="391810"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3" name="object 53"/>
          <p:cNvSpPr/>
          <p:nvPr/>
        </p:nvSpPr>
        <p:spPr>
          <a:xfrm>
            <a:off x="391810"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4" name="object 54"/>
          <p:cNvSpPr/>
          <p:nvPr/>
        </p:nvSpPr>
        <p:spPr>
          <a:xfrm>
            <a:off x="892911"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5" name="object 55"/>
          <p:cNvSpPr/>
          <p:nvPr/>
        </p:nvSpPr>
        <p:spPr>
          <a:xfrm>
            <a:off x="892911"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6" name="object 56"/>
          <p:cNvSpPr/>
          <p:nvPr/>
        </p:nvSpPr>
        <p:spPr>
          <a:xfrm>
            <a:off x="454738" y="36470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7" name="object 57"/>
          <p:cNvSpPr/>
          <p:nvPr/>
        </p:nvSpPr>
        <p:spPr>
          <a:xfrm>
            <a:off x="454738" y="36470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8" name="object 58"/>
          <p:cNvSpPr/>
          <p:nvPr/>
        </p:nvSpPr>
        <p:spPr>
          <a:xfrm>
            <a:off x="391810"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9" name="object 59"/>
          <p:cNvSpPr/>
          <p:nvPr/>
        </p:nvSpPr>
        <p:spPr>
          <a:xfrm>
            <a:off x="391810"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0" name="object 60"/>
          <p:cNvSpPr/>
          <p:nvPr/>
        </p:nvSpPr>
        <p:spPr>
          <a:xfrm>
            <a:off x="892911"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1" name="object 61"/>
          <p:cNvSpPr/>
          <p:nvPr/>
        </p:nvSpPr>
        <p:spPr>
          <a:xfrm>
            <a:off x="892911"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2" name="object 62"/>
          <p:cNvSpPr/>
          <p:nvPr/>
        </p:nvSpPr>
        <p:spPr>
          <a:xfrm>
            <a:off x="454738" y="40312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3" name="object 63"/>
          <p:cNvSpPr/>
          <p:nvPr/>
        </p:nvSpPr>
        <p:spPr>
          <a:xfrm>
            <a:off x="454738" y="403128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64" name="object 64"/>
          <p:cNvSpPr/>
          <p:nvPr/>
        </p:nvSpPr>
        <p:spPr>
          <a:xfrm>
            <a:off x="391810"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5" name="object 65"/>
          <p:cNvSpPr/>
          <p:nvPr/>
        </p:nvSpPr>
        <p:spPr>
          <a:xfrm>
            <a:off x="391810"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6" name="object 66"/>
          <p:cNvSpPr/>
          <p:nvPr/>
        </p:nvSpPr>
        <p:spPr>
          <a:xfrm>
            <a:off x="892911"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7" name="object 67"/>
          <p:cNvSpPr/>
          <p:nvPr/>
        </p:nvSpPr>
        <p:spPr>
          <a:xfrm>
            <a:off x="892911"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8" name="object 68"/>
          <p:cNvSpPr/>
          <p:nvPr/>
        </p:nvSpPr>
        <p:spPr>
          <a:xfrm>
            <a:off x="454738" y="441553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9" name="object 69"/>
          <p:cNvSpPr/>
          <p:nvPr/>
        </p:nvSpPr>
        <p:spPr>
          <a:xfrm>
            <a:off x="454738" y="441553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0" name="object 70"/>
          <p:cNvSpPr/>
          <p:nvPr/>
        </p:nvSpPr>
        <p:spPr>
          <a:xfrm>
            <a:off x="391810"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1" name="object 71"/>
          <p:cNvSpPr/>
          <p:nvPr/>
        </p:nvSpPr>
        <p:spPr>
          <a:xfrm>
            <a:off x="391810"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2" name="object 72"/>
          <p:cNvSpPr/>
          <p:nvPr/>
        </p:nvSpPr>
        <p:spPr>
          <a:xfrm>
            <a:off x="892911"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3" name="object 73"/>
          <p:cNvSpPr/>
          <p:nvPr/>
        </p:nvSpPr>
        <p:spPr>
          <a:xfrm>
            <a:off x="892911"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4" name="object 74"/>
          <p:cNvSpPr/>
          <p:nvPr/>
        </p:nvSpPr>
        <p:spPr>
          <a:xfrm>
            <a:off x="454738" y="47997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75" name="object 75"/>
          <p:cNvSpPr/>
          <p:nvPr/>
        </p:nvSpPr>
        <p:spPr>
          <a:xfrm>
            <a:off x="454738" y="47997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6" name="object 76"/>
          <p:cNvSpPr/>
          <p:nvPr/>
        </p:nvSpPr>
        <p:spPr>
          <a:xfrm>
            <a:off x="391810"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7" name="object 77"/>
          <p:cNvSpPr/>
          <p:nvPr/>
        </p:nvSpPr>
        <p:spPr>
          <a:xfrm>
            <a:off x="391810"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8" name="object 78"/>
          <p:cNvSpPr/>
          <p:nvPr/>
        </p:nvSpPr>
        <p:spPr>
          <a:xfrm>
            <a:off x="892911"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9" name="object 79"/>
          <p:cNvSpPr/>
          <p:nvPr/>
        </p:nvSpPr>
        <p:spPr>
          <a:xfrm>
            <a:off x="892911"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0" name="object 80"/>
          <p:cNvSpPr/>
          <p:nvPr/>
        </p:nvSpPr>
        <p:spPr>
          <a:xfrm>
            <a:off x="454738" y="51840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1" name="object 81"/>
          <p:cNvSpPr/>
          <p:nvPr/>
        </p:nvSpPr>
        <p:spPr>
          <a:xfrm>
            <a:off x="454738" y="51840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2" name="object 82"/>
          <p:cNvSpPr/>
          <p:nvPr/>
        </p:nvSpPr>
        <p:spPr>
          <a:xfrm>
            <a:off x="391810"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3" name="object 83"/>
          <p:cNvSpPr/>
          <p:nvPr/>
        </p:nvSpPr>
        <p:spPr>
          <a:xfrm>
            <a:off x="391810"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4" name="object 84"/>
          <p:cNvSpPr/>
          <p:nvPr/>
        </p:nvSpPr>
        <p:spPr>
          <a:xfrm>
            <a:off x="892911"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5" name="object 85"/>
          <p:cNvSpPr/>
          <p:nvPr/>
        </p:nvSpPr>
        <p:spPr>
          <a:xfrm>
            <a:off x="892911"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6" name="object 86"/>
          <p:cNvSpPr/>
          <p:nvPr/>
        </p:nvSpPr>
        <p:spPr>
          <a:xfrm>
            <a:off x="454738" y="556830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7" name="object 87"/>
          <p:cNvSpPr/>
          <p:nvPr/>
        </p:nvSpPr>
        <p:spPr>
          <a:xfrm>
            <a:off x="454738" y="556830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8" name="object 88"/>
          <p:cNvSpPr/>
          <p:nvPr/>
        </p:nvSpPr>
        <p:spPr>
          <a:xfrm>
            <a:off x="391810"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9" name="object 89"/>
          <p:cNvSpPr/>
          <p:nvPr/>
        </p:nvSpPr>
        <p:spPr>
          <a:xfrm>
            <a:off x="391810"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0" name="object 90"/>
          <p:cNvSpPr/>
          <p:nvPr/>
        </p:nvSpPr>
        <p:spPr>
          <a:xfrm>
            <a:off x="892911"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1" name="object 91"/>
          <p:cNvSpPr/>
          <p:nvPr/>
        </p:nvSpPr>
        <p:spPr>
          <a:xfrm>
            <a:off x="892911"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2" name="object 92"/>
          <p:cNvSpPr/>
          <p:nvPr/>
        </p:nvSpPr>
        <p:spPr>
          <a:xfrm>
            <a:off x="454738" y="5952566"/>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93" name="object 93"/>
          <p:cNvSpPr/>
          <p:nvPr/>
        </p:nvSpPr>
        <p:spPr>
          <a:xfrm>
            <a:off x="454738" y="59525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94" name="object 94"/>
          <p:cNvSpPr/>
          <p:nvPr/>
        </p:nvSpPr>
        <p:spPr>
          <a:xfrm>
            <a:off x="391810"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5" name="object 95"/>
          <p:cNvSpPr/>
          <p:nvPr/>
        </p:nvSpPr>
        <p:spPr>
          <a:xfrm>
            <a:off x="391810"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6" name="object 96"/>
          <p:cNvSpPr/>
          <p:nvPr/>
        </p:nvSpPr>
        <p:spPr>
          <a:xfrm>
            <a:off x="892911"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7" name="object 97"/>
          <p:cNvSpPr/>
          <p:nvPr/>
        </p:nvSpPr>
        <p:spPr>
          <a:xfrm>
            <a:off x="892911"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8" name="object 98"/>
          <p:cNvSpPr/>
          <p:nvPr/>
        </p:nvSpPr>
        <p:spPr>
          <a:xfrm>
            <a:off x="454738" y="633682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9" name="object 99"/>
          <p:cNvSpPr/>
          <p:nvPr/>
        </p:nvSpPr>
        <p:spPr>
          <a:xfrm>
            <a:off x="454738" y="633682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0" name="object 100"/>
          <p:cNvSpPr/>
          <p:nvPr/>
        </p:nvSpPr>
        <p:spPr>
          <a:xfrm>
            <a:off x="8379283" y="113054"/>
            <a:ext cx="459917" cy="1333753"/>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79463D"/>
          </a:solidFill>
        </p:spPr>
        <p:txBody>
          <a:bodyPr wrap="square" lIns="0" tIns="0" rIns="0" bIns="0" rtlCol="0">
            <a:spAutoFit/>
          </a:bodyPr>
          <a:lstStyle/>
          <a:p>
            <a:endParaRPr/>
          </a:p>
        </p:txBody>
      </p:sp>
      <p:sp>
        <p:nvSpPr>
          <p:cNvPr id="101" name="object 101"/>
          <p:cNvSpPr/>
          <p:nvPr/>
        </p:nvSpPr>
        <p:spPr>
          <a:xfrm>
            <a:off x="8379283" y="1446803"/>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808DA0"/>
          </a:solidFill>
        </p:spPr>
        <p:txBody>
          <a:bodyPr wrap="square" lIns="0" tIns="0" rIns="0" bIns="0" rtlCol="0">
            <a:spAutoFit/>
          </a:bodyPr>
          <a:lstStyle/>
          <a:p>
            <a:endParaRPr/>
          </a:p>
        </p:txBody>
      </p:sp>
      <p:sp>
        <p:nvSpPr>
          <p:cNvPr id="102" name="object 102"/>
          <p:cNvSpPr/>
          <p:nvPr/>
        </p:nvSpPr>
        <p:spPr>
          <a:xfrm>
            <a:off x="8378952" y="1446288"/>
            <a:ext cx="463295" cy="1338059"/>
          </a:xfrm>
          <a:prstGeom prst="rect">
            <a:avLst/>
          </a:prstGeom>
          <a:blipFill>
            <a:blip r:embed="rId5" cstate="print"/>
            <a:stretch>
              <a:fillRect/>
            </a:stretch>
          </a:blipFill>
        </p:spPr>
        <p:txBody>
          <a:bodyPr wrap="square" lIns="0" tIns="0" rIns="0" bIns="0" rtlCol="0">
            <a:spAutoFit/>
          </a:bodyPr>
          <a:lstStyle/>
          <a:p>
            <a:endParaRPr/>
          </a:p>
        </p:txBody>
      </p:sp>
      <p:sp>
        <p:nvSpPr>
          <p:cNvPr id="103" name="object 103"/>
          <p:cNvSpPr/>
          <p:nvPr/>
        </p:nvSpPr>
        <p:spPr>
          <a:xfrm>
            <a:off x="8379283" y="2780551"/>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4C5A6A"/>
          </a:solidFill>
        </p:spPr>
        <p:txBody>
          <a:bodyPr wrap="square" lIns="0" tIns="0" rIns="0" bIns="0" rtlCol="0">
            <a:spAutoFit/>
          </a:bodyPr>
          <a:lstStyle/>
          <a:p>
            <a:endParaRPr/>
          </a:p>
        </p:txBody>
      </p:sp>
      <p:sp>
        <p:nvSpPr>
          <p:cNvPr id="104" name="object 104"/>
          <p:cNvSpPr/>
          <p:nvPr/>
        </p:nvSpPr>
        <p:spPr>
          <a:xfrm>
            <a:off x="8378952" y="2781300"/>
            <a:ext cx="463295" cy="1336547"/>
          </a:xfrm>
          <a:prstGeom prst="rect">
            <a:avLst/>
          </a:prstGeom>
          <a:blipFill>
            <a:blip r:embed="rId6" cstate="print"/>
            <a:stretch>
              <a:fillRect/>
            </a:stretch>
          </a:blipFill>
        </p:spPr>
        <p:txBody>
          <a:bodyPr wrap="square" lIns="0" tIns="0" rIns="0" bIns="0" rtlCol="0">
            <a:spAutoFit/>
          </a:bodyPr>
          <a:lstStyle/>
          <a:p>
            <a:endParaRPr/>
          </a:p>
        </p:txBody>
      </p:sp>
      <p:sp>
        <p:nvSpPr>
          <p:cNvPr id="105" name="object 105"/>
          <p:cNvSpPr/>
          <p:nvPr/>
        </p:nvSpPr>
        <p:spPr>
          <a:xfrm>
            <a:off x="8379283" y="4114301"/>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AD8F67"/>
          </a:solidFill>
        </p:spPr>
        <p:txBody>
          <a:bodyPr wrap="square" lIns="0" tIns="0" rIns="0" bIns="0" rtlCol="0">
            <a:spAutoFit/>
          </a:bodyPr>
          <a:lstStyle/>
          <a:p>
            <a:endParaRPr/>
          </a:p>
        </p:txBody>
      </p:sp>
      <p:sp>
        <p:nvSpPr>
          <p:cNvPr id="106" name="object 106"/>
          <p:cNvSpPr/>
          <p:nvPr/>
        </p:nvSpPr>
        <p:spPr>
          <a:xfrm>
            <a:off x="8378952" y="4114800"/>
            <a:ext cx="463295" cy="1336547"/>
          </a:xfrm>
          <a:prstGeom prst="rect">
            <a:avLst/>
          </a:prstGeom>
          <a:blipFill>
            <a:blip r:embed="rId7" cstate="print"/>
            <a:stretch>
              <a:fillRect/>
            </a:stretch>
          </a:blipFill>
        </p:spPr>
        <p:txBody>
          <a:bodyPr wrap="square" lIns="0" tIns="0" rIns="0" bIns="0" rtlCol="0">
            <a:spAutoFit/>
          </a:bodyPr>
          <a:lstStyle/>
          <a:p>
            <a:endParaRPr/>
          </a:p>
        </p:txBody>
      </p:sp>
      <p:sp>
        <p:nvSpPr>
          <p:cNvPr id="107" name="object 107"/>
          <p:cNvSpPr/>
          <p:nvPr/>
        </p:nvSpPr>
        <p:spPr>
          <a:xfrm>
            <a:off x="8379283" y="5448051"/>
            <a:ext cx="459917" cy="1333754"/>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D2533C"/>
          </a:solidFill>
        </p:spPr>
        <p:txBody>
          <a:bodyPr wrap="square" lIns="0" tIns="0" rIns="0" bIns="0" rtlCol="0">
            <a:spAutoFit/>
          </a:bodyPr>
          <a:lstStyle/>
          <a:p>
            <a:endParaRPr/>
          </a:p>
        </p:txBody>
      </p:sp>
      <p:sp>
        <p:nvSpPr>
          <p:cNvPr id="108" name="object 108"/>
          <p:cNvSpPr/>
          <p:nvPr/>
        </p:nvSpPr>
        <p:spPr>
          <a:xfrm>
            <a:off x="8378952" y="5448300"/>
            <a:ext cx="463295" cy="1336547"/>
          </a:xfrm>
          <a:prstGeom prst="rect">
            <a:avLst/>
          </a:prstGeom>
          <a:blipFill>
            <a:blip r:embed="rId8" cstate="print"/>
            <a:stretch>
              <a:fillRect/>
            </a:stretch>
          </a:blipFill>
        </p:spPr>
        <p:txBody>
          <a:bodyPr wrap="square" lIns="0" tIns="0" rIns="0" bIns="0" rtlCol="0">
            <a:spAutoFit/>
          </a:bodyPr>
          <a:lstStyle/>
          <a:p>
            <a:endParaRPr/>
          </a:p>
        </p:txBody>
      </p:sp>
      <p:sp>
        <p:nvSpPr>
          <p:cNvPr id="109" name="object 109"/>
          <p:cNvSpPr/>
          <p:nvPr/>
        </p:nvSpPr>
        <p:spPr>
          <a:xfrm>
            <a:off x="1295400" y="304800"/>
            <a:ext cx="6934200" cy="6299187"/>
          </a:xfrm>
          <a:custGeom>
            <a:avLst/>
            <a:gdLst/>
            <a:ahLst/>
            <a:cxnLst/>
            <a:rect l="l" t="t" r="r" b="b"/>
            <a:pathLst>
              <a:path w="6934200" h="6299187">
                <a:moveTo>
                  <a:pt x="0" y="0"/>
                </a:moveTo>
                <a:lnTo>
                  <a:pt x="6934200" y="0"/>
                </a:lnTo>
                <a:lnTo>
                  <a:pt x="6934200" y="6299187"/>
                </a:lnTo>
                <a:lnTo>
                  <a:pt x="0" y="6299187"/>
                </a:lnTo>
                <a:lnTo>
                  <a:pt x="0" y="0"/>
                </a:lnTo>
                <a:close/>
              </a:path>
            </a:pathLst>
          </a:custGeom>
          <a:solidFill>
            <a:srgbClr val="FFFFFF"/>
          </a:solidFill>
        </p:spPr>
        <p:txBody>
          <a:bodyPr wrap="square" lIns="0" tIns="0" rIns="0" bIns="0" rtlCol="0">
            <a:spAutoFit/>
          </a:bodyPr>
          <a:lstStyle/>
          <a:p>
            <a:endParaRPr/>
          </a:p>
        </p:txBody>
      </p:sp>
      <p:sp>
        <p:nvSpPr>
          <p:cNvPr id="110" name="object 110"/>
          <p:cNvSpPr/>
          <p:nvPr/>
        </p:nvSpPr>
        <p:spPr>
          <a:xfrm>
            <a:off x="1295400" y="304802"/>
            <a:ext cx="6937247" cy="6301737"/>
          </a:xfrm>
          <a:prstGeom prst="rect">
            <a:avLst/>
          </a:prstGeom>
          <a:blipFill>
            <a:blip r:embed="rId9" cstate="print"/>
            <a:stretch>
              <a:fillRect/>
            </a:stretch>
          </a:blipFill>
        </p:spPr>
        <p:txBody>
          <a:bodyPr wrap="square" lIns="0" tIns="0" rIns="0" bIns="0" rtlCol="0">
            <a:spAutoFit/>
          </a:bodyPr>
          <a:lstStyle/>
          <a:p>
            <a:endParaRPr/>
          </a:p>
        </p:txBody>
      </p:sp>
      <p:sp>
        <p:nvSpPr>
          <p:cNvPr id="111" name="object 111"/>
          <p:cNvSpPr/>
          <p:nvPr/>
        </p:nvSpPr>
        <p:spPr>
          <a:xfrm>
            <a:off x="7696198" y="6096002"/>
            <a:ext cx="381000" cy="381000"/>
          </a:xfrm>
          <a:custGeom>
            <a:avLst/>
            <a:gdLst/>
            <a:ahLst/>
            <a:cxnLst/>
            <a:rect l="l" t="t" r="r" b="b"/>
            <a:pathLst>
              <a:path w="381000" h="381000">
                <a:moveTo>
                  <a:pt x="190500" y="0"/>
                </a:moveTo>
                <a:lnTo>
                  <a:pt x="0" y="0"/>
                </a:lnTo>
                <a:lnTo>
                  <a:pt x="190500" y="190499"/>
                </a:lnTo>
                <a:lnTo>
                  <a:pt x="0" y="380999"/>
                </a:lnTo>
                <a:lnTo>
                  <a:pt x="190500" y="380999"/>
                </a:lnTo>
                <a:lnTo>
                  <a:pt x="381000" y="190499"/>
                </a:lnTo>
                <a:lnTo>
                  <a:pt x="190500" y="0"/>
                </a:lnTo>
                <a:close/>
              </a:path>
            </a:pathLst>
          </a:custGeom>
          <a:solidFill>
            <a:srgbClr val="79463D"/>
          </a:solidFill>
        </p:spPr>
        <p:txBody>
          <a:bodyPr wrap="square" lIns="0" tIns="0" rIns="0" bIns="0" rtlCol="0">
            <a:spAutoFit/>
          </a:bodyPr>
          <a:lstStyle/>
          <a:p>
            <a:endParaRPr/>
          </a:p>
        </p:txBody>
      </p:sp>
      <p:sp>
        <p:nvSpPr>
          <p:cNvPr id="112" name="object 112"/>
          <p:cNvSpPr/>
          <p:nvPr/>
        </p:nvSpPr>
        <p:spPr>
          <a:xfrm>
            <a:off x="1447798" y="6096002"/>
            <a:ext cx="381000" cy="381000"/>
          </a:xfrm>
          <a:custGeom>
            <a:avLst/>
            <a:gdLst/>
            <a:ahLst/>
            <a:cxnLst/>
            <a:rect l="l" t="t" r="r" b="b"/>
            <a:pathLst>
              <a:path w="381000" h="381000">
                <a:moveTo>
                  <a:pt x="381000" y="0"/>
                </a:moveTo>
                <a:lnTo>
                  <a:pt x="190500" y="0"/>
                </a:lnTo>
                <a:lnTo>
                  <a:pt x="0" y="190499"/>
                </a:lnTo>
                <a:lnTo>
                  <a:pt x="190500" y="380999"/>
                </a:lnTo>
                <a:lnTo>
                  <a:pt x="381000" y="380999"/>
                </a:lnTo>
                <a:lnTo>
                  <a:pt x="190500" y="190499"/>
                </a:lnTo>
                <a:lnTo>
                  <a:pt x="381000" y="0"/>
                </a:lnTo>
                <a:close/>
              </a:path>
            </a:pathLst>
          </a:custGeom>
          <a:solidFill>
            <a:srgbClr val="79463D"/>
          </a:solidFill>
        </p:spPr>
        <p:txBody>
          <a:bodyPr wrap="square" lIns="0" tIns="0" rIns="0" bIns="0" rtlCol="0">
            <a:spAutoFit/>
          </a:bodyPr>
          <a:lstStyle/>
          <a:p>
            <a:endParaRPr/>
          </a:p>
        </p:txBody>
      </p:sp>
      <p:sp>
        <p:nvSpPr>
          <p:cNvPr id="113" name="object 113"/>
          <p:cNvSpPr txBox="1"/>
          <p:nvPr/>
        </p:nvSpPr>
        <p:spPr>
          <a:xfrm>
            <a:off x="8407531" y="359505"/>
            <a:ext cx="377190" cy="958215"/>
          </a:xfrm>
          <a:prstGeom prst="rect">
            <a:avLst/>
          </a:prstGeom>
        </p:spPr>
        <p:txBody>
          <a:bodyPr vert="vert" wrap="square" lIns="0" tIns="0" rIns="0" bIns="0" rtlCol="0">
            <a:spAutoFit/>
          </a:bodyPr>
          <a:lstStyle/>
          <a:p>
            <a:pPr marL="71755" marR="6350" indent="-59690">
              <a:lnSpc>
                <a:spcPct val="100000"/>
              </a:lnSpc>
            </a:pPr>
            <a:r>
              <a:rPr sz="1200" b="1" spc="-5" dirty="0">
                <a:solidFill>
                  <a:srgbClr val="FFFFFF"/>
                </a:solidFill>
                <a:latin typeface="Arial"/>
                <a:cs typeface="Arial"/>
              </a:rPr>
              <a:t>F</a:t>
            </a:r>
            <a:r>
              <a:rPr sz="1200" b="1" dirty="0">
                <a:solidFill>
                  <a:srgbClr val="FFFFFF"/>
                </a:solidFill>
                <a:latin typeface="Arial"/>
                <a:cs typeface="Arial"/>
              </a:rPr>
              <a:t>ire/</a:t>
            </a:r>
            <a:r>
              <a:rPr sz="1200" b="1" spc="-5" dirty="0">
                <a:solidFill>
                  <a:srgbClr val="FFFFFF"/>
                </a:solidFill>
                <a:latin typeface="Arial"/>
                <a:cs typeface="Arial"/>
              </a:rPr>
              <a:t>Bu</a:t>
            </a:r>
            <a:r>
              <a:rPr sz="1200" b="1" dirty="0">
                <a:solidFill>
                  <a:srgbClr val="FFFFFF"/>
                </a:solidFill>
                <a:latin typeface="Arial"/>
                <a:cs typeface="Arial"/>
              </a:rPr>
              <a:t>il</a:t>
            </a:r>
            <a:r>
              <a:rPr sz="1200" b="1" spc="-5" dirty="0">
                <a:solidFill>
                  <a:srgbClr val="FFFFFF"/>
                </a:solidFill>
                <a:latin typeface="Arial"/>
                <a:cs typeface="Arial"/>
              </a:rPr>
              <a:t>d</a:t>
            </a:r>
            <a:r>
              <a:rPr sz="1200" b="1" dirty="0">
                <a:solidFill>
                  <a:srgbClr val="FFFFFF"/>
                </a:solidFill>
                <a:latin typeface="Arial"/>
                <a:cs typeface="Arial"/>
              </a:rPr>
              <a:t>i</a:t>
            </a:r>
            <a:r>
              <a:rPr sz="1200" b="1" spc="-5" dirty="0">
                <a:solidFill>
                  <a:srgbClr val="FFFFFF"/>
                </a:solidFill>
                <a:latin typeface="Arial"/>
                <a:cs typeface="Arial"/>
              </a:rPr>
              <a:t>ng </a:t>
            </a:r>
            <a:r>
              <a:rPr sz="1200" b="1" dirty="0">
                <a:solidFill>
                  <a:srgbClr val="FFFFFF"/>
                </a:solidFill>
                <a:latin typeface="Arial"/>
                <a:cs typeface="Arial"/>
              </a:rPr>
              <a:t>E</a:t>
            </a:r>
            <a:r>
              <a:rPr sz="1200" b="1" spc="-20" dirty="0">
                <a:solidFill>
                  <a:srgbClr val="FFFFFF"/>
                </a:solidFill>
                <a:latin typeface="Arial"/>
                <a:cs typeface="Arial"/>
              </a:rPr>
              <a:t>v</a:t>
            </a:r>
            <a:r>
              <a:rPr sz="1200" b="1" dirty="0">
                <a:solidFill>
                  <a:srgbClr val="FFFFFF"/>
                </a:solidFill>
                <a:latin typeface="Arial"/>
                <a:cs typeface="Arial"/>
              </a:rPr>
              <a:t>ac</a:t>
            </a:r>
            <a:r>
              <a:rPr sz="1200" b="1" spc="-5" dirty="0">
                <a:solidFill>
                  <a:srgbClr val="FFFFFF"/>
                </a:solidFill>
                <a:latin typeface="Arial"/>
                <a:cs typeface="Arial"/>
              </a:rPr>
              <a:t>u</a:t>
            </a:r>
            <a:r>
              <a:rPr sz="1200" b="1" dirty="0">
                <a:solidFill>
                  <a:srgbClr val="FFFFFF"/>
                </a:solidFill>
                <a:latin typeface="Arial"/>
                <a:cs typeface="Arial"/>
              </a:rPr>
              <a:t>a</a:t>
            </a:r>
            <a:r>
              <a:rPr sz="1200" b="1" spc="-5" dirty="0">
                <a:solidFill>
                  <a:srgbClr val="FFFFFF"/>
                </a:solidFill>
                <a:latin typeface="Arial"/>
                <a:cs typeface="Arial"/>
              </a:rPr>
              <a:t>t</a:t>
            </a:r>
            <a:r>
              <a:rPr sz="1200" b="1" dirty="0">
                <a:solidFill>
                  <a:srgbClr val="FFFFFF"/>
                </a:solidFill>
                <a:latin typeface="Arial"/>
                <a:cs typeface="Arial"/>
              </a:rPr>
              <a:t>i</a:t>
            </a:r>
            <a:r>
              <a:rPr sz="1200" b="1" spc="-5" dirty="0">
                <a:solidFill>
                  <a:srgbClr val="FFFFFF"/>
                </a:solidFill>
                <a:latin typeface="Arial"/>
                <a:cs typeface="Arial"/>
              </a:rPr>
              <a:t>o</a:t>
            </a:r>
            <a:r>
              <a:rPr sz="1200" b="1" dirty="0">
                <a:solidFill>
                  <a:srgbClr val="FFFFFF"/>
                </a:solidFill>
                <a:latin typeface="Arial"/>
                <a:cs typeface="Arial"/>
              </a:rPr>
              <a:t>n</a:t>
            </a:r>
            <a:endParaRPr sz="1200">
              <a:latin typeface="Arial"/>
              <a:cs typeface="Arial"/>
            </a:endParaRPr>
          </a:p>
        </p:txBody>
      </p:sp>
      <p:sp>
        <p:nvSpPr>
          <p:cNvPr id="114" name="object 114"/>
          <p:cNvSpPr/>
          <p:nvPr/>
        </p:nvSpPr>
        <p:spPr>
          <a:xfrm>
            <a:off x="1325880" y="609600"/>
            <a:ext cx="7062215" cy="832103"/>
          </a:xfrm>
          <a:prstGeom prst="rect">
            <a:avLst/>
          </a:prstGeom>
          <a:blipFill>
            <a:blip r:embed="rId10" cstate="print"/>
            <a:stretch>
              <a:fillRect/>
            </a:stretch>
          </a:blipFill>
        </p:spPr>
        <p:txBody>
          <a:bodyPr wrap="square" lIns="0" tIns="0" rIns="0" bIns="0" rtlCol="0">
            <a:spAutoFit/>
          </a:bodyPr>
          <a:lstStyle/>
          <a:p>
            <a:endParaRPr/>
          </a:p>
        </p:txBody>
      </p:sp>
      <p:sp>
        <p:nvSpPr>
          <p:cNvPr id="115" name="object 115"/>
          <p:cNvSpPr/>
          <p:nvPr/>
        </p:nvSpPr>
        <p:spPr>
          <a:xfrm>
            <a:off x="1447800" y="1447800"/>
            <a:ext cx="3581400" cy="2529928"/>
          </a:xfrm>
          <a:custGeom>
            <a:avLst/>
            <a:gdLst/>
            <a:ahLst/>
            <a:cxnLst/>
            <a:rect l="l" t="t" r="r" b="b"/>
            <a:pathLst>
              <a:path w="3581400" h="2529928">
                <a:moveTo>
                  <a:pt x="0" y="0"/>
                </a:moveTo>
                <a:lnTo>
                  <a:pt x="3581400" y="0"/>
                </a:lnTo>
                <a:lnTo>
                  <a:pt x="3581400" y="2529928"/>
                </a:lnTo>
                <a:lnTo>
                  <a:pt x="0" y="2529928"/>
                </a:lnTo>
                <a:lnTo>
                  <a:pt x="0" y="0"/>
                </a:lnTo>
                <a:close/>
              </a:path>
            </a:pathLst>
          </a:custGeom>
          <a:solidFill>
            <a:srgbClr val="FFFFFF"/>
          </a:solidFill>
        </p:spPr>
        <p:txBody>
          <a:bodyPr wrap="square" lIns="0" tIns="0" rIns="0" bIns="0" rtlCol="0">
            <a:spAutoFit/>
          </a:bodyPr>
          <a:lstStyle/>
          <a:p>
            <a:endParaRPr/>
          </a:p>
        </p:txBody>
      </p:sp>
      <p:sp>
        <p:nvSpPr>
          <p:cNvPr id="116" name="object 116"/>
          <p:cNvSpPr/>
          <p:nvPr/>
        </p:nvSpPr>
        <p:spPr>
          <a:xfrm>
            <a:off x="1447800" y="1447800"/>
            <a:ext cx="3581400" cy="2529928"/>
          </a:xfrm>
          <a:custGeom>
            <a:avLst/>
            <a:gdLst/>
            <a:ahLst/>
            <a:cxnLst/>
            <a:rect l="l" t="t" r="r" b="b"/>
            <a:pathLst>
              <a:path w="3581400" h="2529928">
                <a:moveTo>
                  <a:pt x="0" y="0"/>
                </a:moveTo>
                <a:lnTo>
                  <a:pt x="3581400" y="0"/>
                </a:lnTo>
                <a:lnTo>
                  <a:pt x="3581400" y="2529928"/>
                </a:lnTo>
                <a:lnTo>
                  <a:pt x="0" y="2529928"/>
                </a:lnTo>
                <a:lnTo>
                  <a:pt x="0" y="0"/>
                </a:lnTo>
                <a:close/>
              </a:path>
            </a:pathLst>
          </a:custGeom>
          <a:ln w="26428">
            <a:solidFill>
              <a:srgbClr val="79463D"/>
            </a:solidFill>
          </a:ln>
        </p:spPr>
        <p:txBody>
          <a:bodyPr wrap="square" lIns="0" tIns="0" rIns="0" bIns="0" rtlCol="0">
            <a:spAutoFit/>
          </a:bodyPr>
          <a:lstStyle/>
          <a:p>
            <a:endParaRPr/>
          </a:p>
        </p:txBody>
      </p:sp>
      <p:sp>
        <p:nvSpPr>
          <p:cNvPr id="117" name="object 117"/>
          <p:cNvSpPr txBox="1"/>
          <p:nvPr/>
        </p:nvSpPr>
        <p:spPr>
          <a:xfrm>
            <a:off x="1526415" y="1491488"/>
            <a:ext cx="3336290" cy="2421890"/>
          </a:xfrm>
          <a:prstGeom prst="rect">
            <a:avLst/>
          </a:prstGeom>
        </p:spPr>
        <p:txBody>
          <a:bodyPr vert="horz" wrap="square" lIns="0" tIns="0" rIns="0" bIns="0" rtlCol="0">
            <a:spAutoFit/>
          </a:bodyPr>
          <a:lstStyle/>
          <a:p>
            <a:pPr marL="12700" marR="10160" indent="-635">
              <a:lnSpc>
                <a:spcPts val="1730"/>
              </a:lnSpc>
            </a:pPr>
            <a:r>
              <a:rPr sz="1600" spc="-15" dirty="0">
                <a:solidFill>
                  <a:srgbClr val="292934"/>
                </a:solidFill>
                <a:latin typeface="Arial"/>
                <a:cs typeface="Arial"/>
              </a:rPr>
              <a:t>Mob</a:t>
            </a:r>
            <a:r>
              <a:rPr sz="1600" dirty="0">
                <a:solidFill>
                  <a:srgbClr val="292934"/>
                </a:solidFill>
                <a:latin typeface="Arial"/>
                <a:cs typeface="Arial"/>
              </a:rPr>
              <a:t>ili</a:t>
            </a:r>
            <a:r>
              <a:rPr sz="1600" spc="-10" dirty="0">
                <a:solidFill>
                  <a:srgbClr val="292934"/>
                </a:solidFill>
                <a:latin typeface="Arial"/>
                <a:cs typeface="Arial"/>
              </a:rPr>
              <a:t>ty </a:t>
            </a:r>
            <a:r>
              <a:rPr sz="1600" dirty="0">
                <a:solidFill>
                  <a:srgbClr val="292934"/>
                </a:solidFill>
                <a:latin typeface="Arial"/>
                <a:cs typeface="Arial"/>
              </a:rPr>
              <a:t>i</a:t>
            </a:r>
            <a:r>
              <a:rPr sz="1600" spc="-15" dirty="0">
                <a:solidFill>
                  <a:srgbClr val="292934"/>
                </a:solidFill>
                <a:latin typeface="Arial"/>
                <a:cs typeface="Arial"/>
              </a:rPr>
              <a:t>mpa</a:t>
            </a:r>
            <a:r>
              <a:rPr sz="1600" dirty="0">
                <a:solidFill>
                  <a:srgbClr val="292934"/>
                </a:solidFill>
                <a:latin typeface="Arial"/>
                <a:cs typeface="Arial"/>
              </a:rPr>
              <a:t>i</a:t>
            </a:r>
            <a:r>
              <a:rPr sz="1600" spc="-15" dirty="0">
                <a:solidFill>
                  <a:srgbClr val="292934"/>
                </a:solidFill>
                <a:latin typeface="Arial"/>
                <a:cs typeface="Arial"/>
              </a:rPr>
              <a:t>r</a:t>
            </a:r>
            <a:r>
              <a:rPr sz="1600" spc="-10" dirty="0">
                <a:solidFill>
                  <a:srgbClr val="292934"/>
                </a:solidFill>
                <a:latin typeface="Arial"/>
                <a:cs typeface="Arial"/>
              </a:rPr>
              <a:t>ed</a:t>
            </a:r>
            <a:r>
              <a:rPr sz="1600" spc="-15" dirty="0">
                <a:solidFill>
                  <a:srgbClr val="292934"/>
                </a:solidFill>
                <a:latin typeface="Arial"/>
                <a:cs typeface="Arial"/>
              </a:rPr>
              <a:t> </a:t>
            </a:r>
            <a:r>
              <a:rPr sz="1600" spc="-10" dirty="0">
                <a:solidFill>
                  <a:srgbClr val="292934"/>
                </a:solidFill>
                <a:latin typeface="Arial"/>
                <a:cs typeface="Arial"/>
              </a:rPr>
              <a:t>peop</a:t>
            </a:r>
            <a:r>
              <a:rPr sz="1600" dirty="0">
                <a:solidFill>
                  <a:srgbClr val="292934"/>
                </a:solidFill>
                <a:latin typeface="Arial"/>
                <a:cs typeface="Arial"/>
              </a:rPr>
              <a:t>l</a:t>
            </a:r>
            <a:r>
              <a:rPr sz="1600" spc="-10" dirty="0">
                <a:solidFill>
                  <a:srgbClr val="292934"/>
                </a:solidFill>
                <a:latin typeface="Arial"/>
                <a:cs typeface="Arial"/>
              </a:rPr>
              <a:t>e,</a:t>
            </a:r>
            <a:r>
              <a:rPr sz="1600" spc="-5" dirty="0">
                <a:solidFill>
                  <a:srgbClr val="292934"/>
                </a:solidFill>
                <a:latin typeface="Arial"/>
                <a:cs typeface="Arial"/>
              </a:rPr>
              <a:t> </a:t>
            </a:r>
            <a:r>
              <a:rPr sz="1600" spc="-30" dirty="0">
                <a:solidFill>
                  <a:srgbClr val="292934"/>
                </a:solidFill>
                <a:latin typeface="Arial"/>
                <a:cs typeface="Arial"/>
              </a:rPr>
              <a:t>w</a:t>
            </a:r>
            <a:r>
              <a:rPr sz="1600" spc="-10" dirty="0">
                <a:solidFill>
                  <a:srgbClr val="292934"/>
                </a:solidFill>
                <a:latin typeface="Arial"/>
                <a:cs typeface="Arial"/>
              </a:rPr>
              <a:t>ho</a:t>
            </a:r>
            <a:r>
              <a:rPr sz="1600" spc="20" dirty="0">
                <a:solidFill>
                  <a:srgbClr val="292934"/>
                </a:solidFill>
                <a:latin typeface="Arial"/>
                <a:cs typeface="Arial"/>
              </a:rPr>
              <a:t> </a:t>
            </a:r>
            <a:r>
              <a:rPr sz="1600" spc="-10" dirty="0">
                <a:solidFill>
                  <a:srgbClr val="292934"/>
                </a:solidFill>
                <a:latin typeface="Arial"/>
                <a:cs typeface="Arial"/>
              </a:rPr>
              <a:t>need a</a:t>
            </a:r>
            <a:r>
              <a:rPr sz="1600" spc="-5" dirty="0">
                <a:solidFill>
                  <a:srgbClr val="292934"/>
                </a:solidFill>
                <a:latin typeface="Arial"/>
                <a:cs typeface="Arial"/>
              </a:rPr>
              <a:t>ss</a:t>
            </a:r>
            <a:r>
              <a:rPr sz="1600" dirty="0">
                <a:solidFill>
                  <a:srgbClr val="292934"/>
                </a:solidFill>
                <a:latin typeface="Arial"/>
                <a:cs typeface="Arial"/>
              </a:rPr>
              <a:t>i</a:t>
            </a:r>
            <a:r>
              <a:rPr sz="1600" spc="-5" dirty="0">
                <a:solidFill>
                  <a:srgbClr val="292934"/>
                </a:solidFill>
                <a:latin typeface="Arial"/>
                <a:cs typeface="Arial"/>
              </a:rPr>
              <a:t>s</a:t>
            </a:r>
            <a:r>
              <a:rPr sz="1600" spc="-10" dirty="0">
                <a:solidFill>
                  <a:srgbClr val="292934"/>
                </a:solidFill>
                <a:latin typeface="Arial"/>
                <a:cs typeface="Arial"/>
              </a:rPr>
              <a:t>tan</a:t>
            </a:r>
            <a:r>
              <a:rPr sz="1600" spc="-5" dirty="0">
                <a:solidFill>
                  <a:srgbClr val="292934"/>
                </a:solidFill>
                <a:latin typeface="Arial"/>
                <a:cs typeface="Arial"/>
              </a:rPr>
              <a:t>c</a:t>
            </a:r>
            <a:r>
              <a:rPr sz="1600" spc="-10" dirty="0">
                <a:solidFill>
                  <a:srgbClr val="292934"/>
                </a:solidFill>
                <a:latin typeface="Arial"/>
                <a:cs typeface="Arial"/>
              </a:rPr>
              <a:t>e</a:t>
            </a:r>
            <a:r>
              <a:rPr sz="1600" spc="-15" dirty="0">
                <a:solidFill>
                  <a:srgbClr val="292934"/>
                </a:solidFill>
                <a:latin typeface="Arial"/>
                <a:cs typeface="Arial"/>
              </a:rPr>
              <a:t> </a:t>
            </a:r>
            <a:r>
              <a:rPr sz="1600" dirty="0">
                <a:solidFill>
                  <a:srgbClr val="292934"/>
                </a:solidFill>
                <a:latin typeface="Arial"/>
                <a:cs typeface="Arial"/>
              </a:rPr>
              <a:t>i</a:t>
            </a:r>
            <a:r>
              <a:rPr sz="1600" spc="-10" dirty="0">
                <a:solidFill>
                  <a:srgbClr val="292934"/>
                </a:solidFill>
                <a:latin typeface="Arial"/>
                <a:cs typeface="Arial"/>
              </a:rPr>
              <a:t>n</a:t>
            </a:r>
            <a:r>
              <a:rPr sz="1600" spc="-15" dirty="0">
                <a:solidFill>
                  <a:srgbClr val="292934"/>
                </a:solidFill>
                <a:latin typeface="Arial"/>
                <a:cs typeface="Arial"/>
              </a:rPr>
              <a:t> </a:t>
            </a:r>
            <a:r>
              <a:rPr sz="1600" spc="-10" dirty="0">
                <a:solidFill>
                  <a:srgbClr val="292934"/>
                </a:solidFill>
                <a:latin typeface="Arial"/>
                <a:cs typeface="Arial"/>
              </a:rPr>
              <a:t>e</a:t>
            </a:r>
            <a:r>
              <a:rPr sz="1600" spc="-5" dirty="0">
                <a:solidFill>
                  <a:srgbClr val="292934"/>
                </a:solidFill>
                <a:latin typeface="Arial"/>
                <a:cs typeface="Arial"/>
              </a:rPr>
              <a:t>v</a:t>
            </a:r>
            <a:r>
              <a:rPr sz="1600" spc="-10" dirty="0">
                <a:solidFill>
                  <a:srgbClr val="292934"/>
                </a:solidFill>
                <a:latin typeface="Arial"/>
                <a:cs typeface="Arial"/>
              </a:rPr>
              <a:t>a</a:t>
            </a:r>
            <a:r>
              <a:rPr sz="1600" spc="-5" dirty="0">
                <a:solidFill>
                  <a:srgbClr val="292934"/>
                </a:solidFill>
                <a:latin typeface="Arial"/>
                <a:cs typeface="Arial"/>
              </a:rPr>
              <a:t>c</a:t>
            </a:r>
            <a:r>
              <a:rPr sz="1600" spc="-10" dirty="0">
                <a:solidFill>
                  <a:srgbClr val="292934"/>
                </a:solidFill>
                <a:latin typeface="Arial"/>
                <a:cs typeface="Arial"/>
              </a:rPr>
              <a:t>uat</a:t>
            </a:r>
            <a:r>
              <a:rPr sz="1600" dirty="0">
                <a:solidFill>
                  <a:srgbClr val="292934"/>
                </a:solidFill>
                <a:latin typeface="Arial"/>
                <a:cs typeface="Arial"/>
              </a:rPr>
              <a:t>i</a:t>
            </a:r>
            <a:r>
              <a:rPr sz="1600" spc="-10" dirty="0">
                <a:solidFill>
                  <a:srgbClr val="292934"/>
                </a:solidFill>
                <a:latin typeface="Arial"/>
                <a:cs typeface="Arial"/>
              </a:rPr>
              <a:t>ng,</a:t>
            </a:r>
            <a:r>
              <a:rPr sz="1600" spc="-5" dirty="0">
                <a:solidFill>
                  <a:srgbClr val="292934"/>
                </a:solidFill>
                <a:latin typeface="Arial"/>
                <a:cs typeface="Arial"/>
              </a:rPr>
              <a:t> s</a:t>
            </a:r>
            <a:r>
              <a:rPr sz="1600" spc="-10" dirty="0">
                <a:solidFill>
                  <a:srgbClr val="292934"/>
                </a:solidFill>
                <a:latin typeface="Arial"/>
                <a:cs typeface="Arial"/>
              </a:rPr>
              <a:t>hou</a:t>
            </a:r>
            <a:r>
              <a:rPr sz="1600" dirty="0">
                <a:solidFill>
                  <a:srgbClr val="292934"/>
                </a:solidFill>
                <a:latin typeface="Arial"/>
                <a:cs typeface="Arial"/>
              </a:rPr>
              <a:t>l</a:t>
            </a:r>
            <a:r>
              <a:rPr sz="1600" spc="-10" dirty="0">
                <a:solidFill>
                  <a:srgbClr val="292934"/>
                </a:solidFill>
                <a:latin typeface="Arial"/>
                <a:cs typeface="Arial"/>
              </a:rPr>
              <a:t>d</a:t>
            </a:r>
            <a:r>
              <a:rPr sz="1600" spc="-15" dirty="0">
                <a:solidFill>
                  <a:srgbClr val="292934"/>
                </a:solidFill>
                <a:latin typeface="Arial"/>
                <a:cs typeface="Arial"/>
              </a:rPr>
              <a:t> </a:t>
            </a:r>
            <a:r>
              <a:rPr sz="1600" spc="-10" dirty="0">
                <a:solidFill>
                  <a:srgbClr val="292934"/>
                </a:solidFill>
                <a:latin typeface="Arial"/>
                <a:cs typeface="Arial"/>
              </a:rPr>
              <a:t>u</a:t>
            </a:r>
            <a:r>
              <a:rPr sz="1600" spc="-5" dirty="0">
                <a:solidFill>
                  <a:srgbClr val="292934"/>
                </a:solidFill>
                <a:latin typeface="Arial"/>
                <a:cs typeface="Arial"/>
              </a:rPr>
              <a:t>s</a:t>
            </a:r>
            <a:r>
              <a:rPr sz="1600" spc="-10" dirty="0">
                <a:solidFill>
                  <a:srgbClr val="292934"/>
                </a:solidFill>
                <a:latin typeface="Arial"/>
                <a:cs typeface="Arial"/>
              </a:rPr>
              <a:t>e the…</a:t>
            </a:r>
            <a:endParaRPr sz="1600">
              <a:latin typeface="Arial"/>
              <a:cs typeface="Arial"/>
            </a:endParaRPr>
          </a:p>
          <a:p>
            <a:pPr marL="12700" indent="-635">
              <a:lnSpc>
                <a:spcPts val="1700"/>
              </a:lnSpc>
              <a:buClr>
                <a:srgbClr val="292934"/>
              </a:buClr>
              <a:buFont typeface="Arial"/>
              <a:buChar char="•"/>
              <a:tabLst>
                <a:tab pos="140335" algn="l"/>
              </a:tabLst>
            </a:pPr>
            <a:r>
              <a:rPr sz="1600" spc="-10" dirty="0">
                <a:solidFill>
                  <a:srgbClr val="292934"/>
                </a:solidFill>
                <a:latin typeface="Arial"/>
                <a:cs typeface="Arial"/>
              </a:rPr>
              <a:t>Ded</a:t>
            </a:r>
            <a:r>
              <a:rPr sz="1600" dirty="0">
                <a:solidFill>
                  <a:srgbClr val="292934"/>
                </a:solidFill>
                <a:latin typeface="Arial"/>
                <a:cs typeface="Arial"/>
              </a:rPr>
              <a:t>i</a:t>
            </a:r>
            <a:r>
              <a:rPr sz="1600" spc="-5" dirty="0">
                <a:solidFill>
                  <a:srgbClr val="292934"/>
                </a:solidFill>
                <a:latin typeface="Arial"/>
                <a:cs typeface="Arial"/>
              </a:rPr>
              <a:t>c</a:t>
            </a:r>
            <a:r>
              <a:rPr sz="1600" spc="-10" dirty="0">
                <a:solidFill>
                  <a:srgbClr val="292934"/>
                </a:solidFill>
                <a:latin typeface="Arial"/>
                <a:cs typeface="Arial"/>
              </a:rPr>
              <a:t>ated</a:t>
            </a:r>
            <a:r>
              <a:rPr sz="1600" spc="-5" dirty="0">
                <a:solidFill>
                  <a:srgbClr val="292934"/>
                </a:solidFill>
                <a:latin typeface="Arial"/>
                <a:cs typeface="Arial"/>
              </a:rPr>
              <a:t> </a:t>
            </a:r>
            <a:r>
              <a:rPr sz="1600" spc="-15" dirty="0">
                <a:solidFill>
                  <a:srgbClr val="292934"/>
                </a:solidFill>
                <a:latin typeface="Arial"/>
                <a:cs typeface="Arial"/>
              </a:rPr>
              <a:t>“</a:t>
            </a:r>
            <a:r>
              <a:rPr sz="1600" spc="-10" dirty="0">
                <a:solidFill>
                  <a:srgbClr val="292934"/>
                </a:solidFill>
                <a:latin typeface="Arial"/>
                <a:cs typeface="Arial"/>
              </a:rPr>
              <a:t>Safe</a:t>
            </a:r>
            <a:r>
              <a:rPr sz="1600" spc="10" dirty="0">
                <a:solidFill>
                  <a:srgbClr val="292934"/>
                </a:solidFill>
                <a:latin typeface="Arial"/>
                <a:cs typeface="Arial"/>
              </a:rPr>
              <a:t> </a:t>
            </a:r>
            <a:r>
              <a:rPr sz="1600" spc="-15" dirty="0">
                <a:solidFill>
                  <a:srgbClr val="292934"/>
                </a:solidFill>
                <a:latin typeface="Arial"/>
                <a:cs typeface="Arial"/>
              </a:rPr>
              <a:t>Z</a:t>
            </a:r>
            <a:r>
              <a:rPr sz="1600" spc="-10" dirty="0">
                <a:solidFill>
                  <a:srgbClr val="292934"/>
                </a:solidFill>
                <a:latin typeface="Arial"/>
                <a:cs typeface="Arial"/>
              </a:rPr>
              <a:t>one”</a:t>
            </a:r>
            <a:r>
              <a:rPr sz="1600" spc="25" dirty="0">
                <a:solidFill>
                  <a:srgbClr val="292934"/>
                </a:solidFill>
                <a:latin typeface="Arial"/>
                <a:cs typeface="Arial"/>
              </a:rPr>
              <a:t> </a:t>
            </a:r>
            <a:r>
              <a:rPr sz="1600" spc="-15" dirty="0">
                <a:solidFill>
                  <a:srgbClr val="292934"/>
                </a:solidFill>
                <a:latin typeface="Arial"/>
                <a:cs typeface="Arial"/>
              </a:rPr>
              <a:t>-</a:t>
            </a:r>
            <a:r>
              <a:rPr sz="1600" spc="-10" dirty="0">
                <a:solidFill>
                  <a:srgbClr val="292934"/>
                </a:solidFill>
                <a:latin typeface="Arial"/>
                <a:cs typeface="Arial"/>
              </a:rPr>
              <a:t>-</a:t>
            </a:r>
            <a:r>
              <a:rPr sz="1600" spc="15" dirty="0">
                <a:solidFill>
                  <a:srgbClr val="292934"/>
                </a:solidFill>
                <a:latin typeface="Arial"/>
                <a:cs typeface="Arial"/>
              </a:rPr>
              <a:t> </a:t>
            </a:r>
            <a:r>
              <a:rPr sz="1600" spc="-10" dirty="0">
                <a:solidFill>
                  <a:srgbClr val="292934"/>
                </a:solidFill>
                <a:latin typeface="Arial"/>
                <a:cs typeface="Arial"/>
              </a:rPr>
              <a:t>South</a:t>
            </a:r>
            <a:endParaRPr sz="1600">
              <a:latin typeface="Arial"/>
              <a:cs typeface="Arial"/>
            </a:endParaRPr>
          </a:p>
          <a:p>
            <a:pPr marL="12700" marR="63500">
              <a:lnSpc>
                <a:spcPts val="1730"/>
              </a:lnSpc>
              <a:spcBef>
                <a:spcPts val="25"/>
              </a:spcBef>
            </a:pPr>
            <a:r>
              <a:rPr sz="1600" spc="-5" dirty="0">
                <a:solidFill>
                  <a:srgbClr val="292934"/>
                </a:solidFill>
                <a:latin typeface="Arial"/>
                <a:cs typeface="Arial"/>
              </a:rPr>
              <a:t>s</a:t>
            </a:r>
            <a:r>
              <a:rPr sz="1600" spc="-10" dirty="0">
                <a:solidFill>
                  <a:srgbClr val="292934"/>
                </a:solidFill>
                <a:latin typeface="Arial"/>
                <a:cs typeface="Arial"/>
              </a:rPr>
              <a:t>ta</a:t>
            </a:r>
            <a:r>
              <a:rPr sz="1600" dirty="0">
                <a:solidFill>
                  <a:srgbClr val="292934"/>
                </a:solidFill>
                <a:latin typeface="Arial"/>
                <a:cs typeface="Arial"/>
              </a:rPr>
              <a:t>i</a:t>
            </a:r>
            <a:r>
              <a:rPr sz="1600" spc="-15" dirty="0">
                <a:solidFill>
                  <a:srgbClr val="292934"/>
                </a:solidFill>
                <a:latin typeface="Arial"/>
                <a:cs typeface="Arial"/>
              </a:rPr>
              <a:t>r</a:t>
            </a:r>
            <a:r>
              <a:rPr sz="1600" spc="-30" dirty="0">
                <a:solidFill>
                  <a:srgbClr val="292934"/>
                </a:solidFill>
                <a:latin typeface="Arial"/>
                <a:cs typeface="Arial"/>
              </a:rPr>
              <a:t>w</a:t>
            </a:r>
            <a:r>
              <a:rPr sz="1600" spc="-10" dirty="0">
                <a:solidFill>
                  <a:srgbClr val="292934"/>
                </a:solidFill>
                <a:latin typeface="Arial"/>
                <a:cs typeface="Arial"/>
              </a:rPr>
              <a:t>e</a:t>
            </a:r>
            <a:r>
              <a:rPr sz="1600" dirty="0">
                <a:solidFill>
                  <a:srgbClr val="292934"/>
                </a:solidFill>
                <a:latin typeface="Arial"/>
                <a:cs typeface="Arial"/>
              </a:rPr>
              <a:t>l</a:t>
            </a:r>
            <a:r>
              <a:rPr sz="1600" spc="-5" dirty="0">
                <a:solidFill>
                  <a:srgbClr val="292934"/>
                </a:solidFill>
                <a:latin typeface="Arial"/>
                <a:cs typeface="Arial"/>
              </a:rPr>
              <a:t>l</a:t>
            </a:r>
            <a:r>
              <a:rPr sz="1600" dirty="0">
                <a:solidFill>
                  <a:srgbClr val="292934"/>
                </a:solidFill>
                <a:latin typeface="Arial"/>
                <a:cs typeface="Arial"/>
              </a:rPr>
              <a:t> </a:t>
            </a:r>
            <a:r>
              <a:rPr sz="1600" spc="-15" dirty="0">
                <a:solidFill>
                  <a:srgbClr val="292934"/>
                </a:solidFill>
                <a:latin typeface="Arial"/>
                <a:cs typeface="Arial"/>
              </a:rPr>
              <a:t>(</a:t>
            </a:r>
            <a:r>
              <a:rPr sz="1600" spc="-5" dirty="0">
                <a:solidFill>
                  <a:srgbClr val="292934"/>
                </a:solidFill>
                <a:latin typeface="Arial"/>
                <a:cs typeface="Arial"/>
              </a:rPr>
              <a:t>c</a:t>
            </a:r>
            <a:r>
              <a:rPr sz="1600" dirty="0">
                <a:solidFill>
                  <a:srgbClr val="292934"/>
                </a:solidFill>
                <a:latin typeface="Arial"/>
                <a:cs typeface="Arial"/>
              </a:rPr>
              <a:t>l</a:t>
            </a:r>
            <a:r>
              <a:rPr sz="1600" spc="-10" dirty="0">
                <a:solidFill>
                  <a:srgbClr val="292934"/>
                </a:solidFill>
                <a:latin typeface="Arial"/>
                <a:cs typeface="Arial"/>
              </a:rPr>
              <a:t>o</a:t>
            </a:r>
            <a:r>
              <a:rPr sz="1600" spc="-5" dirty="0">
                <a:solidFill>
                  <a:srgbClr val="292934"/>
                </a:solidFill>
                <a:latin typeface="Arial"/>
                <a:cs typeface="Arial"/>
              </a:rPr>
              <a:t>s</a:t>
            </a:r>
            <a:r>
              <a:rPr sz="1600" spc="-10" dirty="0">
                <a:solidFill>
                  <a:srgbClr val="292934"/>
                </a:solidFill>
                <a:latin typeface="Arial"/>
                <a:cs typeface="Arial"/>
              </a:rPr>
              <a:t>e</a:t>
            </a:r>
            <a:r>
              <a:rPr sz="1600" spc="-5" dirty="0">
                <a:solidFill>
                  <a:srgbClr val="292934"/>
                </a:solidFill>
                <a:latin typeface="Arial"/>
                <a:cs typeface="Arial"/>
              </a:rPr>
              <a:t>st </a:t>
            </a:r>
            <a:r>
              <a:rPr sz="1600" spc="-10" dirty="0">
                <a:solidFill>
                  <a:srgbClr val="292934"/>
                </a:solidFill>
                <a:latin typeface="Arial"/>
                <a:cs typeface="Arial"/>
              </a:rPr>
              <a:t>to</a:t>
            </a:r>
            <a:r>
              <a:rPr sz="1600" spc="10" dirty="0">
                <a:solidFill>
                  <a:srgbClr val="292934"/>
                </a:solidFill>
                <a:latin typeface="Arial"/>
                <a:cs typeface="Arial"/>
              </a:rPr>
              <a:t> </a:t>
            </a:r>
            <a:r>
              <a:rPr sz="1600" spc="-10" dirty="0">
                <a:solidFill>
                  <a:srgbClr val="292934"/>
                </a:solidFill>
                <a:latin typeface="Arial"/>
                <a:cs typeface="Arial"/>
              </a:rPr>
              <a:t>the</a:t>
            </a:r>
            <a:r>
              <a:rPr sz="1600" spc="-5" dirty="0">
                <a:solidFill>
                  <a:srgbClr val="292934"/>
                </a:solidFill>
                <a:latin typeface="Arial"/>
                <a:cs typeface="Arial"/>
              </a:rPr>
              <a:t> </a:t>
            </a:r>
            <a:r>
              <a:rPr sz="1600" spc="-25" dirty="0">
                <a:solidFill>
                  <a:srgbClr val="292934"/>
                </a:solidFill>
                <a:latin typeface="Arial"/>
                <a:cs typeface="Arial"/>
              </a:rPr>
              <a:t>O</a:t>
            </a:r>
            <a:r>
              <a:rPr sz="1600" spc="-15" dirty="0">
                <a:solidFill>
                  <a:srgbClr val="292934"/>
                </a:solidFill>
                <a:latin typeface="Arial"/>
                <a:cs typeface="Arial"/>
              </a:rPr>
              <a:t>SF</a:t>
            </a:r>
            <a:r>
              <a:rPr sz="1600" spc="20" dirty="0">
                <a:solidFill>
                  <a:srgbClr val="292934"/>
                </a:solidFill>
                <a:latin typeface="Arial"/>
                <a:cs typeface="Arial"/>
              </a:rPr>
              <a:t> </a:t>
            </a:r>
            <a:r>
              <a:rPr sz="1600" spc="-10" dirty="0">
                <a:solidFill>
                  <a:srgbClr val="292934"/>
                </a:solidFill>
                <a:latin typeface="Arial"/>
                <a:cs typeface="Arial"/>
              </a:rPr>
              <a:t>pa</a:t>
            </a:r>
            <a:r>
              <a:rPr sz="1600" spc="-15" dirty="0">
                <a:solidFill>
                  <a:srgbClr val="292934"/>
                </a:solidFill>
                <a:latin typeface="Arial"/>
                <a:cs typeface="Arial"/>
              </a:rPr>
              <a:t>r</a:t>
            </a:r>
            <a:r>
              <a:rPr sz="1600" spc="-5" dirty="0">
                <a:solidFill>
                  <a:srgbClr val="292934"/>
                </a:solidFill>
                <a:latin typeface="Arial"/>
                <a:cs typeface="Arial"/>
              </a:rPr>
              <a:t>k</a:t>
            </a:r>
            <a:r>
              <a:rPr sz="1600" dirty="0">
                <a:solidFill>
                  <a:srgbClr val="292934"/>
                </a:solidFill>
                <a:latin typeface="Arial"/>
                <a:cs typeface="Arial"/>
              </a:rPr>
              <a:t>i</a:t>
            </a:r>
            <a:r>
              <a:rPr sz="1600" spc="-10" dirty="0">
                <a:solidFill>
                  <a:srgbClr val="292934"/>
                </a:solidFill>
                <a:latin typeface="Arial"/>
                <a:cs typeface="Arial"/>
              </a:rPr>
              <a:t>ng</a:t>
            </a:r>
            <a:r>
              <a:rPr sz="1600" spc="-5" dirty="0">
                <a:solidFill>
                  <a:srgbClr val="292934"/>
                </a:solidFill>
                <a:latin typeface="Arial"/>
                <a:cs typeface="Arial"/>
              </a:rPr>
              <a:t> </a:t>
            </a:r>
            <a:r>
              <a:rPr sz="1600" dirty="0">
                <a:solidFill>
                  <a:srgbClr val="292934"/>
                </a:solidFill>
                <a:latin typeface="Arial"/>
                <a:cs typeface="Arial"/>
              </a:rPr>
              <a:t>l</a:t>
            </a:r>
            <a:r>
              <a:rPr sz="1600" spc="-10" dirty="0">
                <a:solidFill>
                  <a:srgbClr val="292934"/>
                </a:solidFill>
                <a:latin typeface="Arial"/>
                <a:cs typeface="Arial"/>
              </a:rPr>
              <a:t>ot)</a:t>
            </a:r>
            <a:endParaRPr sz="1600">
              <a:latin typeface="Arial"/>
              <a:cs typeface="Arial"/>
            </a:endParaRPr>
          </a:p>
          <a:p>
            <a:pPr marL="12700" marR="6350" indent="0">
              <a:lnSpc>
                <a:spcPts val="1730"/>
              </a:lnSpc>
              <a:buClr>
                <a:srgbClr val="292934"/>
              </a:buClr>
              <a:buFont typeface="Arial"/>
              <a:buChar char="•"/>
              <a:tabLst>
                <a:tab pos="140335" algn="l"/>
              </a:tabLst>
            </a:pPr>
            <a:r>
              <a:rPr sz="1600" spc="-15" dirty="0">
                <a:solidFill>
                  <a:srgbClr val="292934"/>
                </a:solidFill>
                <a:latin typeface="Arial"/>
                <a:cs typeface="Arial"/>
              </a:rPr>
              <a:t>Rema</a:t>
            </a:r>
            <a:r>
              <a:rPr sz="1600" dirty="0">
                <a:solidFill>
                  <a:srgbClr val="292934"/>
                </a:solidFill>
                <a:latin typeface="Arial"/>
                <a:cs typeface="Arial"/>
              </a:rPr>
              <a:t>i</a:t>
            </a:r>
            <a:r>
              <a:rPr sz="1600" spc="-10" dirty="0">
                <a:solidFill>
                  <a:srgbClr val="292934"/>
                </a:solidFill>
                <a:latin typeface="Arial"/>
                <a:cs typeface="Arial"/>
              </a:rPr>
              <a:t>n</a:t>
            </a:r>
            <a:r>
              <a:rPr sz="1600" spc="-5" dirty="0">
                <a:solidFill>
                  <a:srgbClr val="292934"/>
                </a:solidFill>
                <a:latin typeface="Arial"/>
                <a:cs typeface="Arial"/>
              </a:rPr>
              <a:t> </a:t>
            </a:r>
            <a:r>
              <a:rPr sz="1600" dirty="0">
                <a:solidFill>
                  <a:srgbClr val="292934"/>
                </a:solidFill>
                <a:latin typeface="Arial"/>
                <a:cs typeface="Arial"/>
              </a:rPr>
              <a:t>i</a:t>
            </a:r>
            <a:r>
              <a:rPr sz="1600" spc="-10" dirty="0">
                <a:solidFill>
                  <a:srgbClr val="292934"/>
                </a:solidFill>
                <a:latin typeface="Arial"/>
                <a:cs typeface="Arial"/>
              </a:rPr>
              <a:t>n</a:t>
            </a:r>
            <a:r>
              <a:rPr sz="1600" spc="-5" dirty="0">
                <a:solidFill>
                  <a:srgbClr val="292934"/>
                </a:solidFill>
                <a:latin typeface="Arial"/>
                <a:cs typeface="Arial"/>
              </a:rPr>
              <a:t> </a:t>
            </a:r>
            <a:r>
              <a:rPr sz="1600" spc="-10" dirty="0">
                <a:solidFill>
                  <a:srgbClr val="292934"/>
                </a:solidFill>
                <a:latin typeface="Arial"/>
                <a:cs typeface="Arial"/>
              </a:rPr>
              <a:t>the</a:t>
            </a:r>
            <a:r>
              <a:rPr sz="1600" spc="15" dirty="0">
                <a:solidFill>
                  <a:srgbClr val="292934"/>
                </a:solidFill>
                <a:latin typeface="Arial"/>
                <a:cs typeface="Arial"/>
              </a:rPr>
              <a:t> </a:t>
            </a:r>
            <a:r>
              <a:rPr sz="1600" spc="-5" dirty="0">
                <a:solidFill>
                  <a:srgbClr val="292934"/>
                </a:solidFill>
                <a:latin typeface="Arial"/>
                <a:cs typeface="Arial"/>
              </a:rPr>
              <a:t>s</a:t>
            </a:r>
            <a:r>
              <a:rPr sz="1600" spc="-15" dirty="0">
                <a:solidFill>
                  <a:srgbClr val="292934"/>
                </a:solidFill>
                <a:latin typeface="Arial"/>
                <a:cs typeface="Arial"/>
              </a:rPr>
              <a:t>ma</a:t>
            </a:r>
            <a:r>
              <a:rPr sz="1600" dirty="0">
                <a:solidFill>
                  <a:srgbClr val="292934"/>
                </a:solidFill>
                <a:latin typeface="Arial"/>
                <a:cs typeface="Arial"/>
              </a:rPr>
              <a:t>l</a:t>
            </a:r>
            <a:r>
              <a:rPr sz="1600" spc="-5" dirty="0">
                <a:solidFill>
                  <a:srgbClr val="292934"/>
                </a:solidFill>
                <a:latin typeface="Arial"/>
                <a:cs typeface="Arial"/>
              </a:rPr>
              <a:t>l</a:t>
            </a:r>
            <a:r>
              <a:rPr sz="1600" spc="-10" dirty="0">
                <a:solidFill>
                  <a:srgbClr val="292934"/>
                </a:solidFill>
                <a:latin typeface="Arial"/>
                <a:cs typeface="Arial"/>
              </a:rPr>
              <a:t> a</a:t>
            </a:r>
            <a:r>
              <a:rPr sz="1600" spc="-15" dirty="0">
                <a:solidFill>
                  <a:srgbClr val="292934"/>
                </a:solidFill>
                <a:latin typeface="Arial"/>
                <a:cs typeface="Arial"/>
              </a:rPr>
              <a:t>r</a:t>
            </a:r>
            <a:r>
              <a:rPr sz="1600" spc="-10" dirty="0">
                <a:solidFill>
                  <a:srgbClr val="292934"/>
                </a:solidFill>
                <a:latin typeface="Arial"/>
                <a:cs typeface="Arial"/>
              </a:rPr>
              <a:t>ea</a:t>
            </a:r>
            <a:r>
              <a:rPr sz="1600" spc="10" dirty="0">
                <a:solidFill>
                  <a:srgbClr val="292934"/>
                </a:solidFill>
                <a:latin typeface="Arial"/>
                <a:cs typeface="Arial"/>
              </a:rPr>
              <a:t> </a:t>
            </a:r>
            <a:r>
              <a:rPr sz="1600" spc="-10" dirty="0">
                <a:solidFill>
                  <a:srgbClr val="292934"/>
                </a:solidFill>
                <a:latin typeface="Arial"/>
                <a:cs typeface="Arial"/>
              </a:rPr>
              <a:t>pa</a:t>
            </a:r>
            <a:r>
              <a:rPr sz="1600" spc="-5" dirty="0">
                <a:solidFill>
                  <a:srgbClr val="292934"/>
                </a:solidFill>
                <a:latin typeface="Arial"/>
                <a:cs typeface="Arial"/>
              </a:rPr>
              <a:t>st s</a:t>
            </a:r>
            <a:r>
              <a:rPr sz="1600" spc="-10" dirty="0">
                <a:solidFill>
                  <a:srgbClr val="292934"/>
                </a:solidFill>
                <a:latin typeface="Arial"/>
                <a:cs typeface="Arial"/>
              </a:rPr>
              <a:t>ta</a:t>
            </a:r>
            <a:r>
              <a:rPr sz="1600" dirty="0">
                <a:solidFill>
                  <a:srgbClr val="292934"/>
                </a:solidFill>
                <a:latin typeface="Arial"/>
                <a:cs typeface="Arial"/>
              </a:rPr>
              <a:t>i</a:t>
            </a:r>
            <a:r>
              <a:rPr sz="1600" spc="-15" dirty="0">
                <a:solidFill>
                  <a:srgbClr val="292934"/>
                </a:solidFill>
                <a:latin typeface="Arial"/>
                <a:cs typeface="Arial"/>
              </a:rPr>
              <a:t>r</a:t>
            </a:r>
            <a:r>
              <a:rPr sz="1600" spc="-30" dirty="0">
                <a:solidFill>
                  <a:srgbClr val="292934"/>
                </a:solidFill>
                <a:latin typeface="Arial"/>
                <a:cs typeface="Arial"/>
              </a:rPr>
              <a:t>w</a:t>
            </a:r>
            <a:r>
              <a:rPr sz="1600" spc="-10" dirty="0">
                <a:solidFill>
                  <a:srgbClr val="292934"/>
                </a:solidFill>
                <a:latin typeface="Arial"/>
                <a:cs typeface="Arial"/>
              </a:rPr>
              <a:t>e</a:t>
            </a:r>
            <a:r>
              <a:rPr sz="1600" dirty="0">
                <a:solidFill>
                  <a:srgbClr val="292934"/>
                </a:solidFill>
                <a:latin typeface="Arial"/>
                <a:cs typeface="Arial"/>
              </a:rPr>
              <a:t>l</a:t>
            </a:r>
            <a:r>
              <a:rPr sz="1600" spc="-5" dirty="0">
                <a:solidFill>
                  <a:srgbClr val="292934"/>
                </a:solidFill>
                <a:latin typeface="Arial"/>
                <a:cs typeface="Arial"/>
              </a:rPr>
              <a:t>l</a:t>
            </a:r>
            <a:r>
              <a:rPr sz="1600" dirty="0">
                <a:solidFill>
                  <a:srgbClr val="292934"/>
                </a:solidFill>
                <a:latin typeface="Arial"/>
                <a:cs typeface="Arial"/>
              </a:rPr>
              <a:t> </a:t>
            </a:r>
            <a:r>
              <a:rPr sz="1600" spc="-10" dirty="0">
                <a:solidFill>
                  <a:srgbClr val="292934"/>
                </a:solidFill>
                <a:latin typeface="Arial"/>
                <a:cs typeface="Arial"/>
              </a:rPr>
              <a:t>doo</a:t>
            </a:r>
            <a:r>
              <a:rPr sz="1600" spc="-100" dirty="0">
                <a:solidFill>
                  <a:srgbClr val="292934"/>
                </a:solidFill>
                <a:latin typeface="Arial"/>
                <a:cs typeface="Arial"/>
              </a:rPr>
              <a:t>r</a:t>
            </a:r>
            <a:r>
              <a:rPr sz="1600" spc="-5" dirty="0">
                <a:solidFill>
                  <a:srgbClr val="292934"/>
                </a:solidFill>
                <a:latin typeface="Arial"/>
                <a:cs typeface="Arial"/>
              </a:rPr>
              <a:t>,</a:t>
            </a:r>
            <a:r>
              <a:rPr sz="1600" spc="10" dirty="0">
                <a:solidFill>
                  <a:srgbClr val="292934"/>
                </a:solidFill>
                <a:latin typeface="Arial"/>
                <a:cs typeface="Arial"/>
              </a:rPr>
              <a:t> </a:t>
            </a:r>
            <a:r>
              <a:rPr sz="1600" spc="-10" dirty="0">
                <a:solidFill>
                  <a:srgbClr val="292934"/>
                </a:solidFill>
                <a:latin typeface="Arial"/>
                <a:cs typeface="Arial"/>
              </a:rPr>
              <a:t>befo</a:t>
            </a:r>
            <a:r>
              <a:rPr sz="1600" spc="-15" dirty="0">
                <a:solidFill>
                  <a:srgbClr val="292934"/>
                </a:solidFill>
                <a:latin typeface="Arial"/>
                <a:cs typeface="Arial"/>
              </a:rPr>
              <a:t>r</a:t>
            </a:r>
            <a:r>
              <a:rPr sz="1600" spc="-10" dirty="0">
                <a:solidFill>
                  <a:srgbClr val="292934"/>
                </a:solidFill>
                <a:latin typeface="Arial"/>
                <a:cs typeface="Arial"/>
              </a:rPr>
              <a:t>e</a:t>
            </a:r>
            <a:r>
              <a:rPr sz="1600" spc="20" dirty="0">
                <a:solidFill>
                  <a:srgbClr val="292934"/>
                </a:solidFill>
                <a:latin typeface="Arial"/>
                <a:cs typeface="Arial"/>
              </a:rPr>
              <a:t> </a:t>
            </a:r>
            <a:r>
              <a:rPr sz="1600" spc="-10" dirty="0">
                <a:solidFill>
                  <a:srgbClr val="292934"/>
                </a:solidFill>
                <a:latin typeface="Arial"/>
                <a:cs typeface="Arial"/>
              </a:rPr>
              <a:t>the</a:t>
            </a:r>
            <a:r>
              <a:rPr sz="1600" spc="10" dirty="0">
                <a:solidFill>
                  <a:srgbClr val="292934"/>
                </a:solidFill>
                <a:latin typeface="Arial"/>
                <a:cs typeface="Arial"/>
              </a:rPr>
              <a:t> </a:t>
            </a:r>
            <a:r>
              <a:rPr sz="1600" spc="-5" dirty="0">
                <a:solidFill>
                  <a:srgbClr val="292934"/>
                </a:solidFill>
                <a:latin typeface="Arial"/>
                <a:cs typeface="Arial"/>
              </a:rPr>
              <a:t>s</a:t>
            </a:r>
            <a:r>
              <a:rPr sz="1600" spc="-10" dirty="0">
                <a:solidFill>
                  <a:srgbClr val="292934"/>
                </a:solidFill>
                <a:latin typeface="Arial"/>
                <a:cs typeface="Arial"/>
              </a:rPr>
              <a:t>ta</a:t>
            </a:r>
            <a:r>
              <a:rPr sz="1600" dirty="0">
                <a:solidFill>
                  <a:srgbClr val="292934"/>
                </a:solidFill>
                <a:latin typeface="Arial"/>
                <a:cs typeface="Arial"/>
              </a:rPr>
              <a:t>i</a:t>
            </a:r>
            <a:r>
              <a:rPr sz="1600" spc="-15" dirty="0">
                <a:solidFill>
                  <a:srgbClr val="292934"/>
                </a:solidFill>
                <a:latin typeface="Arial"/>
                <a:cs typeface="Arial"/>
              </a:rPr>
              <a:t>r</a:t>
            </a:r>
            <a:r>
              <a:rPr sz="1600" spc="-10" dirty="0">
                <a:solidFill>
                  <a:srgbClr val="292934"/>
                </a:solidFill>
                <a:latin typeface="Arial"/>
                <a:cs typeface="Arial"/>
              </a:rPr>
              <a:t>s</a:t>
            </a:r>
            <a:r>
              <a:rPr sz="1600" spc="5" dirty="0">
                <a:solidFill>
                  <a:srgbClr val="292934"/>
                </a:solidFill>
                <a:latin typeface="Arial"/>
                <a:cs typeface="Arial"/>
              </a:rPr>
              <a:t> </a:t>
            </a:r>
            <a:r>
              <a:rPr sz="1600" spc="-10" dirty="0">
                <a:solidFill>
                  <a:srgbClr val="292934"/>
                </a:solidFill>
                <a:latin typeface="Arial"/>
                <a:cs typeface="Arial"/>
              </a:rPr>
              <a:t>beg</a:t>
            </a:r>
            <a:r>
              <a:rPr sz="1600" dirty="0">
                <a:solidFill>
                  <a:srgbClr val="292934"/>
                </a:solidFill>
                <a:latin typeface="Arial"/>
                <a:cs typeface="Arial"/>
              </a:rPr>
              <a:t>i</a:t>
            </a:r>
            <a:r>
              <a:rPr sz="1600" spc="-10" dirty="0">
                <a:solidFill>
                  <a:srgbClr val="292934"/>
                </a:solidFill>
                <a:latin typeface="Arial"/>
                <a:cs typeface="Arial"/>
              </a:rPr>
              <a:t>n</a:t>
            </a:r>
            <a:endParaRPr sz="1600">
              <a:latin typeface="Arial"/>
              <a:cs typeface="Arial"/>
            </a:endParaRPr>
          </a:p>
          <a:p>
            <a:pPr marL="12700" marR="170815" indent="0" algn="just">
              <a:lnSpc>
                <a:spcPts val="1730"/>
              </a:lnSpc>
              <a:buClr>
                <a:srgbClr val="292934"/>
              </a:buClr>
              <a:buFont typeface="Arial"/>
              <a:buChar char="•"/>
              <a:tabLst>
                <a:tab pos="140335" algn="l"/>
              </a:tabLst>
            </a:pPr>
            <a:r>
              <a:rPr sz="1600" spc="-15" dirty="0">
                <a:solidFill>
                  <a:srgbClr val="292934"/>
                </a:solidFill>
                <a:latin typeface="Arial"/>
                <a:cs typeface="Arial"/>
              </a:rPr>
              <a:t>F</a:t>
            </a:r>
            <a:r>
              <a:rPr sz="1600" dirty="0">
                <a:solidFill>
                  <a:srgbClr val="292934"/>
                </a:solidFill>
                <a:latin typeface="Arial"/>
                <a:cs typeface="Arial"/>
              </a:rPr>
              <a:t>l</a:t>
            </a:r>
            <a:r>
              <a:rPr sz="1600" spc="-10" dirty="0">
                <a:solidFill>
                  <a:srgbClr val="292934"/>
                </a:solidFill>
                <a:latin typeface="Arial"/>
                <a:cs typeface="Arial"/>
              </a:rPr>
              <a:t>oor</a:t>
            </a:r>
            <a:r>
              <a:rPr sz="1600" spc="5" dirty="0">
                <a:solidFill>
                  <a:srgbClr val="292934"/>
                </a:solidFill>
                <a:latin typeface="Arial"/>
                <a:cs typeface="Arial"/>
              </a:rPr>
              <a:t> </a:t>
            </a:r>
            <a:r>
              <a:rPr sz="1600" spc="-75" dirty="0">
                <a:solidFill>
                  <a:srgbClr val="292934"/>
                </a:solidFill>
                <a:latin typeface="Arial"/>
                <a:cs typeface="Arial"/>
              </a:rPr>
              <a:t>W</a:t>
            </a:r>
            <a:r>
              <a:rPr sz="1600" spc="-10" dirty="0">
                <a:solidFill>
                  <a:srgbClr val="292934"/>
                </a:solidFill>
                <a:latin typeface="Arial"/>
                <a:cs typeface="Arial"/>
              </a:rPr>
              <a:t>a</a:t>
            </a:r>
            <a:r>
              <a:rPr sz="1600" spc="-15" dirty="0">
                <a:solidFill>
                  <a:srgbClr val="292934"/>
                </a:solidFill>
                <a:latin typeface="Arial"/>
                <a:cs typeface="Arial"/>
              </a:rPr>
              <a:t>r</a:t>
            </a:r>
            <a:r>
              <a:rPr sz="1600" spc="-10" dirty="0">
                <a:solidFill>
                  <a:srgbClr val="292934"/>
                </a:solidFill>
                <a:latin typeface="Arial"/>
                <a:cs typeface="Arial"/>
              </a:rPr>
              <a:t>dens</a:t>
            </a:r>
            <a:r>
              <a:rPr sz="1600" spc="15" dirty="0">
                <a:solidFill>
                  <a:srgbClr val="292934"/>
                </a:solidFill>
                <a:latin typeface="Arial"/>
                <a:cs typeface="Arial"/>
              </a:rPr>
              <a:t> </a:t>
            </a:r>
            <a:r>
              <a:rPr sz="1600" spc="-30" dirty="0">
                <a:solidFill>
                  <a:srgbClr val="292934"/>
                </a:solidFill>
                <a:latin typeface="Arial"/>
                <a:cs typeface="Arial"/>
              </a:rPr>
              <a:t>w</a:t>
            </a:r>
            <a:r>
              <a:rPr sz="1600" dirty="0">
                <a:solidFill>
                  <a:srgbClr val="292934"/>
                </a:solidFill>
                <a:latin typeface="Arial"/>
                <a:cs typeface="Arial"/>
              </a:rPr>
              <a:t>il</a:t>
            </a:r>
            <a:r>
              <a:rPr sz="1600" spc="-5" dirty="0">
                <a:solidFill>
                  <a:srgbClr val="292934"/>
                </a:solidFill>
                <a:latin typeface="Arial"/>
                <a:cs typeface="Arial"/>
              </a:rPr>
              <a:t>l </a:t>
            </a:r>
            <a:r>
              <a:rPr sz="1600" spc="-10" dirty="0">
                <a:solidFill>
                  <a:srgbClr val="292934"/>
                </a:solidFill>
                <a:latin typeface="Arial"/>
                <a:cs typeface="Arial"/>
              </a:rPr>
              <a:t>not</a:t>
            </a:r>
            <a:r>
              <a:rPr sz="1600" dirty="0">
                <a:solidFill>
                  <a:srgbClr val="292934"/>
                </a:solidFill>
                <a:latin typeface="Arial"/>
                <a:cs typeface="Arial"/>
              </a:rPr>
              <a:t>i</a:t>
            </a:r>
            <a:r>
              <a:rPr sz="1600" spc="-10" dirty="0">
                <a:solidFill>
                  <a:srgbClr val="292934"/>
                </a:solidFill>
                <a:latin typeface="Arial"/>
                <a:cs typeface="Arial"/>
              </a:rPr>
              <a:t>fy</a:t>
            </a:r>
            <a:r>
              <a:rPr sz="1600" spc="5" dirty="0">
                <a:solidFill>
                  <a:srgbClr val="292934"/>
                </a:solidFill>
                <a:latin typeface="Arial"/>
                <a:cs typeface="Arial"/>
              </a:rPr>
              <a:t> </a:t>
            </a:r>
            <a:r>
              <a:rPr sz="1600" spc="-10" dirty="0">
                <a:solidFill>
                  <a:srgbClr val="292934"/>
                </a:solidFill>
                <a:latin typeface="Arial"/>
                <a:cs typeface="Arial"/>
              </a:rPr>
              <a:t>the</a:t>
            </a:r>
            <a:r>
              <a:rPr sz="1600" spc="10" dirty="0">
                <a:solidFill>
                  <a:srgbClr val="292934"/>
                </a:solidFill>
                <a:latin typeface="Arial"/>
                <a:cs typeface="Arial"/>
              </a:rPr>
              <a:t> </a:t>
            </a:r>
            <a:r>
              <a:rPr sz="1600" spc="-25" dirty="0">
                <a:solidFill>
                  <a:srgbClr val="292934"/>
                </a:solidFill>
                <a:latin typeface="Arial"/>
                <a:cs typeface="Arial"/>
              </a:rPr>
              <a:t>O</a:t>
            </a:r>
            <a:r>
              <a:rPr sz="1600" spc="-15" dirty="0">
                <a:solidFill>
                  <a:srgbClr val="292934"/>
                </a:solidFill>
                <a:latin typeface="Arial"/>
                <a:cs typeface="Arial"/>
              </a:rPr>
              <a:t>SF</a:t>
            </a:r>
            <a:r>
              <a:rPr sz="1600" spc="-10" dirty="0">
                <a:solidFill>
                  <a:srgbClr val="292934"/>
                </a:solidFill>
                <a:latin typeface="Arial"/>
                <a:cs typeface="Arial"/>
              </a:rPr>
              <a:t> Bu</a:t>
            </a:r>
            <a:r>
              <a:rPr sz="1600" dirty="0">
                <a:solidFill>
                  <a:srgbClr val="292934"/>
                </a:solidFill>
                <a:latin typeface="Arial"/>
                <a:cs typeface="Arial"/>
              </a:rPr>
              <a:t>il</a:t>
            </a:r>
            <a:r>
              <a:rPr sz="1600" spc="-10" dirty="0">
                <a:solidFill>
                  <a:srgbClr val="292934"/>
                </a:solidFill>
                <a:latin typeface="Arial"/>
                <a:cs typeface="Arial"/>
              </a:rPr>
              <a:t>d</a:t>
            </a:r>
            <a:r>
              <a:rPr sz="1600" dirty="0">
                <a:solidFill>
                  <a:srgbClr val="292934"/>
                </a:solidFill>
                <a:latin typeface="Arial"/>
                <a:cs typeface="Arial"/>
              </a:rPr>
              <a:t>i</a:t>
            </a:r>
            <a:r>
              <a:rPr sz="1600" spc="-10" dirty="0">
                <a:solidFill>
                  <a:srgbClr val="292934"/>
                </a:solidFill>
                <a:latin typeface="Arial"/>
                <a:cs typeface="Arial"/>
              </a:rPr>
              <a:t>ng</a:t>
            </a:r>
            <a:r>
              <a:rPr sz="1600" spc="-40" dirty="0">
                <a:solidFill>
                  <a:srgbClr val="292934"/>
                </a:solidFill>
                <a:latin typeface="Arial"/>
                <a:cs typeface="Arial"/>
              </a:rPr>
              <a:t> </a:t>
            </a:r>
            <a:r>
              <a:rPr sz="1600" spc="-10" dirty="0">
                <a:solidFill>
                  <a:srgbClr val="292934"/>
                </a:solidFill>
                <a:latin typeface="Arial"/>
                <a:cs typeface="Arial"/>
              </a:rPr>
              <a:t>Manager</a:t>
            </a:r>
            <a:r>
              <a:rPr sz="1600" spc="15" dirty="0">
                <a:solidFill>
                  <a:srgbClr val="292934"/>
                </a:solidFill>
                <a:latin typeface="Arial"/>
                <a:cs typeface="Arial"/>
              </a:rPr>
              <a:t> </a:t>
            </a:r>
            <a:r>
              <a:rPr sz="1600" spc="-10" dirty="0">
                <a:solidFill>
                  <a:srgbClr val="292934"/>
                </a:solidFill>
                <a:latin typeface="Arial"/>
                <a:cs typeface="Arial"/>
              </a:rPr>
              <a:t>of</a:t>
            </a:r>
            <a:r>
              <a:rPr sz="1600" spc="10" dirty="0">
                <a:solidFill>
                  <a:srgbClr val="292934"/>
                </a:solidFill>
                <a:latin typeface="Arial"/>
                <a:cs typeface="Arial"/>
              </a:rPr>
              <a:t> </a:t>
            </a:r>
            <a:r>
              <a:rPr sz="1600" spc="-10" dirty="0">
                <a:solidFill>
                  <a:srgbClr val="292934"/>
                </a:solidFill>
                <a:latin typeface="Arial"/>
                <a:cs typeface="Arial"/>
              </a:rPr>
              <a:t>pe</a:t>
            </a:r>
            <a:r>
              <a:rPr sz="1600" spc="-15" dirty="0">
                <a:solidFill>
                  <a:srgbClr val="292934"/>
                </a:solidFill>
                <a:latin typeface="Arial"/>
                <a:cs typeface="Arial"/>
              </a:rPr>
              <a:t>r</a:t>
            </a:r>
            <a:r>
              <a:rPr sz="1600" spc="-5" dirty="0">
                <a:solidFill>
                  <a:srgbClr val="292934"/>
                </a:solidFill>
                <a:latin typeface="Arial"/>
                <a:cs typeface="Arial"/>
              </a:rPr>
              <a:t>s</a:t>
            </a:r>
            <a:r>
              <a:rPr sz="1600" spc="-10" dirty="0">
                <a:solidFill>
                  <a:srgbClr val="292934"/>
                </a:solidFill>
                <a:latin typeface="Arial"/>
                <a:cs typeface="Arial"/>
              </a:rPr>
              <a:t>ons</a:t>
            </a:r>
            <a:r>
              <a:rPr sz="1600" spc="5" dirty="0">
                <a:solidFill>
                  <a:srgbClr val="292934"/>
                </a:solidFill>
                <a:latin typeface="Arial"/>
                <a:cs typeface="Arial"/>
              </a:rPr>
              <a:t> </a:t>
            </a:r>
            <a:r>
              <a:rPr sz="1600" dirty="0">
                <a:solidFill>
                  <a:srgbClr val="292934"/>
                </a:solidFill>
                <a:latin typeface="Arial"/>
                <a:cs typeface="Arial"/>
              </a:rPr>
              <a:t>i</a:t>
            </a:r>
            <a:r>
              <a:rPr sz="1600" spc="-10" dirty="0">
                <a:solidFill>
                  <a:srgbClr val="292934"/>
                </a:solidFill>
                <a:latin typeface="Arial"/>
                <a:cs typeface="Arial"/>
              </a:rPr>
              <a:t>n</a:t>
            </a:r>
            <a:r>
              <a:rPr sz="1600" spc="-5" dirty="0">
                <a:solidFill>
                  <a:srgbClr val="292934"/>
                </a:solidFill>
                <a:latin typeface="Arial"/>
                <a:cs typeface="Arial"/>
              </a:rPr>
              <a:t> </a:t>
            </a:r>
            <a:r>
              <a:rPr sz="1600" spc="-10" dirty="0">
                <a:solidFill>
                  <a:srgbClr val="292934"/>
                </a:solidFill>
                <a:latin typeface="Arial"/>
                <a:cs typeface="Arial"/>
              </a:rPr>
              <a:t>the Safe</a:t>
            </a:r>
            <a:r>
              <a:rPr sz="1600" spc="-5" dirty="0">
                <a:solidFill>
                  <a:srgbClr val="292934"/>
                </a:solidFill>
                <a:latin typeface="Arial"/>
                <a:cs typeface="Arial"/>
              </a:rPr>
              <a:t> </a:t>
            </a:r>
            <a:r>
              <a:rPr sz="1600" spc="-15" dirty="0">
                <a:solidFill>
                  <a:srgbClr val="292934"/>
                </a:solidFill>
                <a:latin typeface="Arial"/>
                <a:cs typeface="Arial"/>
              </a:rPr>
              <a:t>Z</a:t>
            </a:r>
            <a:r>
              <a:rPr sz="1600" spc="-10" dirty="0">
                <a:solidFill>
                  <a:srgbClr val="292934"/>
                </a:solidFill>
                <a:latin typeface="Arial"/>
                <a:cs typeface="Arial"/>
              </a:rPr>
              <a:t>one</a:t>
            </a:r>
            <a:r>
              <a:rPr sz="1600" spc="10" dirty="0">
                <a:solidFill>
                  <a:srgbClr val="292934"/>
                </a:solidFill>
                <a:latin typeface="Arial"/>
                <a:cs typeface="Arial"/>
              </a:rPr>
              <a:t> </a:t>
            </a:r>
            <a:r>
              <a:rPr sz="1600" dirty="0">
                <a:solidFill>
                  <a:srgbClr val="292934"/>
                </a:solidFill>
                <a:latin typeface="Arial"/>
                <a:cs typeface="Arial"/>
              </a:rPr>
              <a:t>i</a:t>
            </a:r>
            <a:r>
              <a:rPr sz="1600" spc="-10" dirty="0">
                <a:solidFill>
                  <a:srgbClr val="292934"/>
                </a:solidFill>
                <a:latin typeface="Arial"/>
                <a:cs typeface="Arial"/>
              </a:rPr>
              <a:t>n</a:t>
            </a:r>
            <a:r>
              <a:rPr sz="1600" spc="-5" dirty="0">
                <a:solidFill>
                  <a:srgbClr val="292934"/>
                </a:solidFill>
                <a:latin typeface="Arial"/>
                <a:cs typeface="Arial"/>
              </a:rPr>
              <a:t> </a:t>
            </a:r>
            <a:r>
              <a:rPr sz="1600" spc="-10" dirty="0">
                <a:solidFill>
                  <a:srgbClr val="292934"/>
                </a:solidFill>
                <a:latin typeface="Arial"/>
                <a:cs typeface="Arial"/>
              </a:rPr>
              <a:t>need</a:t>
            </a:r>
            <a:r>
              <a:rPr sz="1600" spc="-5" dirty="0">
                <a:solidFill>
                  <a:srgbClr val="292934"/>
                </a:solidFill>
                <a:latin typeface="Arial"/>
                <a:cs typeface="Arial"/>
              </a:rPr>
              <a:t> </a:t>
            </a:r>
            <a:r>
              <a:rPr sz="1600" spc="-10" dirty="0">
                <a:solidFill>
                  <a:srgbClr val="292934"/>
                </a:solidFill>
                <a:latin typeface="Arial"/>
                <a:cs typeface="Arial"/>
              </a:rPr>
              <a:t>of</a:t>
            </a:r>
            <a:r>
              <a:rPr sz="1600" spc="10" dirty="0">
                <a:solidFill>
                  <a:srgbClr val="292934"/>
                </a:solidFill>
                <a:latin typeface="Arial"/>
                <a:cs typeface="Arial"/>
              </a:rPr>
              <a:t> </a:t>
            </a:r>
            <a:r>
              <a:rPr sz="1600" spc="-10" dirty="0">
                <a:solidFill>
                  <a:srgbClr val="292934"/>
                </a:solidFill>
                <a:latin typeface="Arial"/>
                <a:cs typeface="Arial"/>
              </a:rPr>
              <a:t>a</a:t>
            </a:r>
            <a:r>
              <a:rPr sz="1600" spc="-5" dirty="0">
                <a:solidFill>
                  <a:srgbClr val="292934"/>
                </a:solidFill>
                <a:latin typeface="Arial"/>
                <a:cs typeface="Arial"/>
              </a:rPr>
              <a:t>ss</a:t>
            </a:r>
            <a:r>
              <a:rPr sz="1600" dirty="0">
                <a:solidFill>
                  <a:srgbClr val="292934"/>
                </a:solidFill>
                <a:latin typeface="Arial"/>
                <a:cs typeface="Arial"/>
              </a:rPr>
              <a:t>i</a:t>
            </a:r>
            <a:r>
              <a:rPr sz="1600" spc="-5" dirty="0">
                <a:solidFill>
                  <a:srgbClr val="292934"/>
                </a:solidFill>
                <a:latin typeface="Arial"/>
                <a:cs typeface="Arial"/>
              </a:rPr>
              <a:t>s</a:t>
            </a:r>
            <a:r>
              <a:rPr sz="1600" spc="-10" dirty="0">
                <a:solidFill>
                  <a:srgbClr val="292934"/>
                </a:solidFill>
                <a:latin typeface="Arial"/>
                <a:cs typeface="Arial"/>
              </a:rPr>
              <a:t>tan</a:t>
            </a:r>
            <a:r>
              <a:rPr sz="1600" spc="-5" dirty="0">
                <a:solidFill>
                  <a:srgbClr val="292934"/>
                </a:solidFill>
                <a:latin typeface="Arial"/>
                <a:cs typeface="Arial"/>
              </a:rPr>
              <a:t>c</a:t>
            </a:r>
            <a:r>
              <a:rPr sz="1600" spc="-10" dirty="0">
                <a:solidFill>
                  <a:srgbClr val="292934"/>
                </a:solidFill>
                <a:latin typeface="Arial"/>
                <a:cs typeface="Arial"/>
              </a:rPr>
              <a:t>e</a:t>
            </a:r>
            <a:endParaRPr sz="1600">
              <a:latin typeface="Arial"/>
              <a:cs typeface="Arial"/>
            </a:endParaRPr>
          </a:p>
        </p:txBody>
      </p:sp>
      <p:sp>
        <p:nvSpPr>
          <p:cNvPr id="118" name="object 118"/>
          <p:cNvSpPr/>
          <p:nvPr/>
        </p:nvSpPr>
        <p:spPr>
          <a:xfrm>
            <a:off x="2512788" y="4205338"/>
            <a:ext cx="1600195" cy="1590624"/>
          </a:xfrm>
          <a:prstGeom prst="rect">
            <a:avLst/>
          </a:prstGeom>
          <a:blipFill>
            <a:blip r:embed="rId11" cstate="print"/>
            <a:stretch>
              <a:fillRect/>
            </a:stretch>
          </a:blipFill>
        </p:spPr>
        <p:txBody>
          <a:bodyPr wrap="square" lIns="0" tIns="0" rIns="0" bIns="0" rtlCol="0">
            <a:spAutoFit/>
          </a:bodyPr>
          <a:lstStyle/>
          <a:p>
            <a:endParaRPr/>
          </a:p>
        </p:txBody>
      </p:sp>
      <p:sp>
        <p:nvSpPr>
          <p:cNvPr id="119" name="object 119"/>
          <p:cNvSpPr/>
          <p:nvPr/>
        </p:nvSpPr>
        <p:spPr>
          <a:xfrm>
            <a:off x="5179521" y="1449882"/>
            <a:ext cx="2876545" cy="3835394"/>
          </a:xfrm>
          <a:prstGeom prst="rect">
            <a:avLst/>
          </a:prstGeom>
          <a:blipFill>
            <a:blip r:embed="rId12" cstate="print"/>
            <a:stretch>
              <a:fillRect/>
            </a:stretch>
          </a:blip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3490" y="113055"/>
            <a:ext cx="7649895" cy="6668744"/>
          </a:xfrm>
          <a:custGeom>
            <a:avLst/>
            <a:gdLst/>
            <a:ahLst/>
            <a:cxnLst/>
            <a:rect l="l" t="t" r="r" b="b"/>
            <a:pathLst>
              <a:path w="7649895" h="6668744">
                <a:moveTo>
                  <a:pt x="0" y="0"/>
                </a:moveTo>
                <a:lnTo>
                  <a:pt x="7649895" y="0"/>
                </a:lnTo>
                <a:lnTo>
                  <a:pt x="7649895" y="6668744"/>
                </a:lnTo>
                <a:lnTo>
                  <a:pt x="0" y="6668744"/>
                </a:lnTo>
                <a:lnTo>
                  <a:pt x="0" y="0"/>
                </a:lnTo>
                <a:close/>
              </a:path>
            </a:pathLst>
          </a:custGeom>
          <a:solidFill>
            <a:srgbClr val="79463D"/>
          </a:solidFill>
        </p:spPr>
        <p:txBody>
          <a:bodyPr wrap="square" lIns="0" tIns="0" rIns="0" bIns="0" rtlCol="0">
            <a:spAutoFit/>
          </a:bodyPr>
          <a:lstStyle/>
          <a:p>
            <a:endParaRPr/>
          </a:p>
        </p:txBody>
      </p:sp>
      <p:sp>
        <p:nvSpPr>
          <p:cNvPr id="3" name="object 3"/>
          <p:cNvSpPr/>
          <p:nvPr/>
        </p:nvSpPr>
        <p:spPr>
          <a:xfrm>
            <a:off x="228600" y="113055"/>
            <a:ext cx="459917" cy="6668744"/>
          </a:xfrm>
          <a:custGeom>
            <a:avLst/>
            <a:gdLst/>
            <a:ahLst/>
            <a:cxnLst/>
            <a:rect l="l" t="t" r="r" b="b"/>
            <a:pathLst>
              <a:path w="459917" h="6668744">
                <a:moveTo>
                  <a:pt x="0" y="0"/>
                </a:moveTo>
                <a:lnTo>
                  <a:pt x="459917" y="0"/>
                </a:lnTo>
                <a:lnTo>
                  <a:pt x="459917" y="6668744"/>
                </a:lnTo>
                <a:lnTo>
                  <a:pt x="0" y="6668744"/>
                </a:lnTo>
                <a:lnTo>
                  <a:pt x="0" y="0"/>
                </a:lnTo>
                <a:close/>
              </a:path>
            </a:pathLst>
          </a:custGeom>
          <a:solidFill>
            <a:srgbClr val="93A299"/>
          </a:solidFill>
        </p:spPr>
        <p:txBody>
          <a:bodyPr wrap="square" lIns="0" tIns="0" rIns="0" bIns="0" rtlCol="0">
            <a:spAutoFit/>
          </a:bodyPr>
          <a:lstStyle/>
          <a:p>
            <a:endParaRPr/>
          </a:p>
        </p:txBody>
      </p:sp>
      <p:sp>
        <p:nvSpPr>
          <p:cNvPr id="4" name="object 4"/>
          <p:cNvSpPr/>
          <p:nvPr/>
        </p:nvSpPr>
        <p:spPr>
          <a:xfrm>
            <a:off x="391810"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 name="object 5"/>
          <p:cNvSpPr/>
          <p:nvPr/>
        </p:nvSpPr>
        <p:spPr>
          <a:xfrm>
            <a:off x="391810"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 name="object 6"/>
          <p:cNvSpPr/>
          <p:nvPr/>
        </p:nvSpPr>
        <p:spPr>
          <a:xfrm>
            <a:off x="892911" y="5123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 name="object 7"/>
          <p:cNvSpPr/>
          <p:nvPr/>
        </p:nvSpPr>
        <p:spPr>
          <a:xfrm>
            <a:off x="892911" y="5123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 name="object 8"/>
          <p:cNvSpPr/>
          <p:nvPr/>
        </p:nvSpPr>
        <p:spPr>
          <a:xfrm>
            <a:off x="454738" y="57296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 name="object 9"/>
          <p:cNvSpPr/>
          <p:nvPr/>
        </p:nvSpPr>
        <p:spPr>
          <a:xfrm>
            <a:off x="454738" y="5729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 name="object 10"/>
          <p:cNvSpPr/>
          <p:nvPr/>
        </p:nvSpPr>
        <p:spPr>
          <a:xfrm>
            <a:off x="391810"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1" name="object 11"/>
          <p:cNvSpPr/>
          <p:nvPr/>
        </p:nvSpPr>
        <p:spPr>
          <a:xfrm>
            <a:off x="391810"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2" name="object 12"/>
          <p:cNvSpPr/>
          <p:nvPr/>
        </p:nvSpPr>
        <p:spPr>
          <a:xfrm>
            <a:off x="892911" y="8966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3" name="object 13"/>
          <p:cNvSpPr/>
          <p:nvPr/>
        </p:nvSpPr>
        <p:spPr>
          <a:xfrm>
            <a:off x="892911" y="8966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4" name="object 14"/>
          <p:cNvSpPr/>
          <p:nvPr/>
        </p:nvSpPr>
        <p:spPr>
          <a:xfrm>
            <a:off x="454738" y="9572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15" name="object 15"/>
          <p:cNvSpPr/>
          <p:nvPr/>
        </p:nvSpPr>
        <p:spPr>
          <a:xfrm>
            <a:off x="454738" y="9572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6" name="object 16"/>
          <p:cNvSpPr/>
          <p:nvPr/>
        </p:nvSpPr>
        <p:spPr>
          <a:xfrm>
            <a:off x="391810"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7" name="object 17"/>
          <p:cNvSpPr/>
          <p:nvPr/>
        </p:nvSpPr>
        <p:spPr>
          <a:xfrm>
            <a:off x="391810"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18" name="object 18"/>
          <p:cNvSpPr/>
          <p:nvPr/>
        </p:nvSpPr>
        <p:spPr>
          <a:xfrm>
            <a:off x="892911" y="12808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19" name="object 19"/>
          <p:cNvSpPr/>
          <p:nvPr/>
        </p:nvSpPr>
        <p:spPr>
          <a:xfrm>
            <a:off x="892911" y="12808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0" name="object 20"/>
          <p:cNvSpPr/>
          <p:nvPr/>
        </p:nvSpPr>
        <p:spPr>
          <a:xfrm>
            <a:off x="454738" y="13414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1" name="object 21"/>
          <p:cNvSpPr/>
          <p:nvPr/>
        </p:nvSpPr>
        <p:spPr>
          <a:xfrm>
            <a:off x="454738" y="1341481"/>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2" name="object 22"/>
          <p:cNvSpPr/>
          <p:nvPr/>
        </p:nvSpPr>
        <p:spPr>
          <a:xfrm>
            <a:off x="391810"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3" name="object 23"/>
          <p:cNvSpPr/>
          <p:nvPr/>
        </p:nvSpPr>
        <p:spPr>
          <a:xfrm>
            <a:off x="391810"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4" name="object 24"/>
          <p:cNvSpPr/>
          <p:nvPr/>
        </p:nvSpPr>
        <p:spPr>
          <a:xfrm>
            <a:off x="892911" y="1665121"/>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5" name="object 25"/>
          <p:cNvSpPr/>
          <p:nvPr/>
        </p:nvSpPr>
        <p:spPr>
          <a:xfrm>
            <a:off x="892911" y="1665121"/>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26" name="object 26"/>
          <p:cNvSpPr/>
          <p:nvPr/>
        </p:nvSpPr>
        <p:spPr>
          <a:xfrm>
            <a:off x="454738" y="172573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27" name="object 27"/>
          <p:cNvSpPr/>
          <p:nvPr/>
        </p:nvSpPr>
        <p:spPr>
          <a:xfrm>
            <a:off x="454738" y="172573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28" name="object 28"/>
          <p:cNvSpPr/>
          <p:nvPr/>
        </p:nvSpPr>
        <p:spPr>
          <a:xfrm>
            <a:off x="391810"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29" name="object 29"/>
          <p:cNvSpPr/>
          <p:nvPr/>
        </p:nvSpPr>
        <p:spPr>
          <a:xfrm>
            <a:off x="391810"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0" name="object 30"/>
          <p:cNvSpPr/>
          <p:nvPr/>
        </p:nvSpPr>
        <p:spPr>
          <a:xfrm>
            <a:off x="892911" y="204937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1" name="object 31"/>
          <p:cNvSpPr/>
          <p:nvPr/>
        </p:nvSpPr>
        <p:spPr>
          <a:xfrm>
            <a:off x="892911" y="204937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2" name="object 32"/>
          <p:cNvSpPr/>
          <p:nvPr/>
        </p:nvSpPr>
        <p:spPr>
          <a:xfrm>
            <a:off x="454738" y="21099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3" name="object 33"/>
          <p:cNvSpPr/>
          <p:nvPr/>
        </p:nvSpPr>
        <p:spPr>
          <a:xfrm>
            <a:off x="454738" y="21099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34" name="object 34"/>
          <p:cNvSpPr/>
          <p:nvPr/>
        </p:nvSpPr>
        <p:spPr>
          <a:xfrm>
            <a:off x="391810"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5" name="object 35"/>
          <p:cNvSpPr/>
          <p:nvPr/>
        </p:nvSpPr>
        <p:spPr>
          <a:xfrm>
            <a:off x="391810"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6" name="object 36"/>
          <p:cNvSpPr/>
          <p:nvPr/>
        </p:nvSpPr>
        <p:spPr>
          <a:xfrm>
            <a:off x="892911" y="24336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37" name="object 37"/>
          <p:cNvSpPr/>
          <p:nvPr/>
        </p:nvSpPr>
        <p:spPr>
          <a:xfrm>
            <a:off x="892911" y="24336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38" name="object 38"/>
          <p:cNvSpPr/>
          <p:nvPr/>
        </p:nvSpPr>
        <p:spPr>
          <a:xfrm>
            <a:off x="454738" y="24942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39" name="object 39"/>
          <p:cNvSpPr/>
          <p:nvPr/>
        </p:nvSpPr>
        <p:spPr>
          <a:xfrm>
            <a:off x="454738" y="24942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0" name="object 40"/>
          <p:cNvSpPr/>
          <p:nvPr/>
        </p:nvSpPr>
        <p:spPr>
          <a:xfrm>
            <a:off x="391810"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1" name="object 41"/>
          <p:cNvSpPr/>
          <p:nvPr/>
        </p:nvSpPr>
        <p:spPr>
          <a:xfrm>
            <a:off x="391810"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2" name="object 42"/>
          <p:cNvSpPr/>
          <p:nvPr/>
        </p:nvSpPr>
        <p:spPr>
          <a:xfrm>
            <a:off x="892911" y="2817893"/>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3" name="object 43"/>
          <p:cNvSpPr/>
          <p:nvPr/>
        </p:nvSpPr>
        <p:spPr>
          <a:xfrm>
            <a:off x="892911" y="2817893"/>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4" name="object 44"/>
          <p:cNvSpPr/>
          <p:nvPr/>
        </p:nvSpPr>
        <p:spPr>
          <a:xfrm>
            <a:off x="454738" y="2878510"/>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45" name="object 45"/>
          <p:cNvSpPr/>
          <p:nvPr/>
        </p:nvSpPr>
        <p:spPr>
          <a:xfrm>
            <a:off x="454738" y="2878510"/>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46" name="object 46"/>
          <p:cNvSpPr/>
          <p:nvPr/>
        </p:nvSpPr>
        <p:spPr>
          <a:xfrm>
            <a:off x="391810"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7" name="object 47"/>
          <p:cNvSpPr/>
          <p:nvPr/>
        </p:nvSpPr>
        <p:spPr>
          <a:xfrm>
            <a:off x="391810"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48" name="object 48"/>
          <p:cNvSpPr/>
          <p:nvPr/>
        </p:nvSpPr>
        <p:spPr>
          <a:xfrm>
            <a:off x="892911" y="3202149"/>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49" name="object 49"/>
          <p:cNvSpPr/>
          <p:nvPr/>
        </p:nvSpPr>
        <p:spPr>
          <a:xfrm>
            <a:off x="892911" y="3202149"/>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0" name="object 50"/>
          <p:cNvSpPr/>
          <p:nvPr/>
        </p:nvSpPr>
        <p:spPr>
          <a:xfrm>
            <a:off x="454738" y="3262767"/>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1" name="object 51"/>
          <p:cNvSpPr/>
          <p:nvPr/>
        </p:nvSpPr>
        <p:spPr>
          <a:xfrm>
            <a:off x="454738" y="3262767"/>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2" name="object 52"/>
          <p:cNvSpPr/>
          <p:nvPr/>
        </p:nvSpPr>
        <p:spPr>
          <a:xfrm>
            <a:off x="391810"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3" name="object 53"/>
          <p:cNvSpPr/>
          <p:nvPr/>
        </p:nvSpPr>
        <p:spPr>
          <a:xfrm>
            <a:off x="391810"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4" name="object 54"/>
          <p:cNvSpPr/>
          <p:nvPr/>
        </p:nvSpPr>
        <p:spPr>
          <a:xfrm>
            <a:off x="892911" y="3586407"/>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5" name="object 55"/>
          <p:cNvSpPr/>
          <p:nvPr/>
        </p:nvSpPr>
        <p:spPr>
          <a:xfrm>
            <a:off x="892911" y="3586407"/>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56" name="object 56"/>
          <p:cNvSpPr/>
          <p:nvPr/>
        </p:nvSpPr>
        <p:spPr>
          <a:xfrm>
            <a:off x="454738" y="3647024"/>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57" name="object 57"/>
          <p:cNvSpPr/>
          <p:nvPr/>
        </p:nvSpPr>
        <p:spPr>
          <a:xfrm>
            <a:off x="454738" y="3647024"/>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58" name="object 58"/>
          <p:cNvSpPr/>
          <p:nvPr/>
        </p:nvSpPr>
        <p:spPr>
          <a:xfrm>
            <a:off x="391810"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59" name="object 59"/>
          <p:cNvSpPr/>
          <p:nvPr/>
        </p:nvSpPr>
        <p:spPr>
          <a:xfrm>
            <a:off x="391810"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0" name="object 60"/>
          <p:cNvSpPr/>
          <p:nvPr/>
        </p:nvSpPr>
        <p:spPr>
          <a:xfrm>
            <a:off x="892911" y="3970664"/>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1" name="object 61"/>
          <p:cNvSpPr/>
          <p:nvPr/>
        </p:nvSpPr>
        <p:spPr>
          <a:xfrm>
            <a:off x="892911" y="3970664"/>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2" name="object 62"/>
          <p:cNvSpPr/>
          <p:nvPr/>
        </p:nvSpPr>
        <p:spPr>
          <a:xfrm>
            <a:off x="454738" y="4031281"/>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3" name="object 63"/>
          <p:cNvSpPr/>
          <p:nvPr/>
        </p:nvSpPr>
        <p:spPr>
          <a:xfrm>
            <a:off x="454738" y="4031282"/>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64" name="object 64"/>
          <p:cNvSpPr/>
          <p:nvPr/>
        </p:nvSpPr>
        <p:spPr>
          <a:xfrm>
            <a:off x="391810"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5" name="object 65"/>
          <p:cNvSpPr/>
          <p:nvPr/>
        </p:nvSpPr>
        <p:spPr>
          <a:xfrm>
            <a:off x="391810"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6" name="object 66"/>
          <p:cNvSpPr/>
          <p:nvPr/>
        </p:nvSpPr>
        <p:spPr>
          <a:xfrm>
            <a:off x="892911" y="435492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67" name="object 67"/>
          <p:cNvSpPr/>
          <p:nvPr/>
        </p:nvSpPr>
        <p:spPr>
          <a:xfrm>
            <a:off x="892911" y="435492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68" name="object 68"/>
          <p:cNvSpPr/>
          <p:nvPr/>
        </p:nvSpPr>
        <p:spPr>
          <a:xfrm>
            <a:off x="454738" y="4415538"/>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69" name="object 69"/>
          <p:cNvSpPr/>
          <p:nvPr/>
        </p:nvSpPr>
        <p:spPr>
          <a:xfrm>
            <a:off x="454738" y="4415538"/>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0" name="object 70"/>
          <p:cNvSpPr/>
          <p:nvPr/>
        </p:nvSpPr>
        <p:spPr>
          <a:xfrm>
            <a:off x="391810"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1" name="object 71"/>
          <p:cNvSpPr/>
          <p:nvPr/>
        </p:nvSpPr>
        <p:spPr>
          <a:xfrm>
            <a:off x="391810"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2" name="object 72"/>
          <p:cNvSpPr/>
          <p:nvPr/>
        </p:nvSpPr>
        <p:spPr>
          <a:xfrm>
            <a:off x="892911" y="473917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3" name="object 73"/>
          <p:cNvSpPr/>
          <p:nvPr/>
        </p:nvSpPr>
        <p:spPr>
          <a:xfrm>
            <a:off x="892911" y="473917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4" name="object 74"/>
          <p:cNvSpPr/>
          <p:nvPr/>
        </p:nvSpPr>
        <p:spPr>
          <a:xfrm>
            <a:off x="454738" y="4799796"/>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75" name="object 75"/>
          <p:cNvSpPr/>
          <p:nvPr/>
        </p:nvSpPr>
        <p:spPr>
          <a:xfrm>
            <a:off x="454738" y="479979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76" name="object 76"/>
          <p:cNvSpPr/>
          <p:nvPr/>
        </p:nvSpPr>
        <p:spPr>
          <a:xfrm>
            <a:off x="391810"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7" name="object 77"/>
          <p:cNvSpPr/>
          <p:nvPr/>
        </p:nvSpPr>
        <p:spPr>
          <a:xfrm>
            <a:off x="391810"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78" name="object 78"/>
          <p:cNvSpPr/>
          <p:nvPr/>
        </p:nvSpPr>
        <p:spPr>
          <a:xfrm>
            <a:off x="892911" y="5123435"/>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79" name="object 79"/>
          <p:cNvSpPr/>
          <p:nvPr/>
        </p:nvSpPr>
        <p:spPr>
          <a:xfrm>
            <a:off x="892911" y="5123435"/>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0" name="object 80"/>
          <p:cNvSpPr/>
          <p:nvPr/>
        </p:nvSpPr>
        <p:spPr>
          <a:xfrm>
            <a:off x="454738" y="518405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1" name="object 81"/>
          <p:cNvSpPr/>
          <p:nvPr/>
        </p:nvSpPr>
        <p:spPr>
          <a:xfrm>
            <a:off x="454738" y="518405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2" name="object 82"/>
          <p:cNvSpPr/>
          <p:nvPr/>
        </p:nvSpPr>
        <p:spPr>
          <a:xfrm>
            <a:off x="391810"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3" name="object 83"/>
          <p:cNvSpPr/>
          <p:nvPr/>
        </p:nvSpPr>
        <p:spPr>
          <a:xfrm>
            <a:off x="391810"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4" name="object 84"/>
          <p:cNvSpPr/>
          <p:nvPr/>
        </p:nvSpPr>
        <p:spPr>
          <a:xfrm>
            <a:off x="892911" y="5507692"/>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5" name="object 85"/>
          <p:cNvSpPr/>
          <p:nvPr/>
        </p:nvSpPr>
        <p:spPr>
          <a:xfrm>
            <a:off x="892911" y="5507692"/>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86" name="object 86"/>
          <p:cNvSpPr/>
          <p:nvPr/>
        </p:nvSpPr>
        <p:spPr>
          <a:xfrm>
            <a:off x="454738" y="5568309"/>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87" name="object 87"/>
          <p:cNvSpPr/>
          <p:nvPr/>
        </p:nvSpPr>
        <p:spPr>
          <a:xfrm>
            <a:off x="454738" y="5568309"/>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88" name="object 88"/>
          <p:cNvSpPr/>
          <p:nvPr/>
        </p:nvSpPr>
        <p:spPr>
          <a:xfrm>
            <a:off x="391810"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89" name="object 89"/>
          <p:cNvSpPr/>
          <p:nvPr/>
        </p:nvSpPr>
        <p:spPr>
          <a:xfrm>
            <a:off x="391810"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0" name="object 90"/>
          <p:cNvSpPr/>
          <p:nvPr/>
        </p:nvSpPr>
        <p:spPr>
          <a:xfrm>
            <a:off x="892911" y="5891948"/>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1" name="object 91"/>
          <p:cNvSpPr/>
          <p:nvPr/>
        </p:nvSpPr>
        <p:spPr>
          <a:xfrm>
            <a:off x="892911" y="5891948"/>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2" name="object 92"/>
          <p:cNvSpPr/>
          <p:nvPr/>
        </p:nvSpPr>
        <p:spPr>
          <a:xfrm>
            <a:off x="454738" y="5952566"/>
            <a:ext cx="588378" cy="114985"/>
          </a:xfrm>
          <a:prstGeom prst="rect">
            <a:avLst/>
          </a:prstGeom>
          <a:blipFill>
            <a:blip r:embed="rId4" cstate="print"/>
            <a:stretch>
              <a:fillRect/>
            </a:stretch>
          </a:blipFill>
        </p:spPr>
        <p:txBody>
          <a:bodyPr wrap="square" lIns="0" tIns="0" rIns="0" bIns="0" rtlCol="0">
            <a:spAutoFit/>
          </a:bodyPr>
          <a:lstStyle/>
          <a:p>
            <a:endParaRPr/>
          </a:p>
        </p:txBody>
      </p:sp>
      <p:sp>
        <p:nvSpPr>
          <p:cNvPr id="93" name="object 93"/>
          <p:cNvSpPr/>
          <p:nvPr/>
        </p:nvSpPr>
        <p:spPr>
          <a:xfrm>
            <a:off x="454738" y="5952566"/>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94" name="object 94"/>
          <p:cNvSpPr/>
          <p:nvPr/>
        </p:nvSpPr>
        <p:spPr>
          <a:xfrm>
            <a:off x="391810"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5" name="object 95"/>
          <p:cNvSpPr/>
          <p:nvPr/>
        </p:nvSpPr>
        <p:spPr>
          <a:xfrm>
            <a:off x="391810"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6" name="object 96"/>
          <p:cNvSpPr/>
          <p:nvPr/>
        </p:nvSpPr>
        <p:spPr>
          <a:xfrm>
            <a:off x="892911" y="6276206"/>
            <a:ext cx="229741" cy="229307"/>
          </a:xfrm>
          <a:custGeom>
            <a:avLst/>
            <a:gdLst/>
            <a:ahLst/>
            <a:cxnLst/>
            <a:rect l="l" t="t" r="r" b="b"/>
            <a:pathLst>
              <a:path w="229741" h="229307">
                <a:moveTo>
                  <a:pt x="103178" y="0"/>
                </a:moveTo>
                <a:lnTo>
                  <a:pt x="62605" y="11992"/>
                </a:lnTo>
                <a:lnTo>
                  <a:pt x="29854" y="37083"/>
                </a:lnTo>
                <a:lnTo>
                  <a:pt x="7971" y="72225"/>
                </a:lnTo>
                <a:lnTo>
                  <a:pt x="0" y="114375"/>
                </a:lnTo>
                <a:lnTo>
                  <a:pt x="864" y="128536"/>
                </a:lnTo>
                <a:lnTo>
                  <a:pt x="13471" y="168257"/>
                </a:lnTo>
                <a:lnTo>
                  <a:pt x="39005" y="200243"/>
                </a:lnTo>
                <a:lnTo>
                  <a:pt x="74776" y="221567"/>
                </a:lnTo>
                <a:lnTo>
                  <a:pt x="118093" y="229307"/>
                </a:lnTo>
                <a:lnTo>
                  <a:pt x="132181" y="228064"/>
                </a:lnTo>
                <a:lnTo>
                  <a:pt x="170802" y="214678"/>
                </a:lnTo>
                <a:lnTo>
                  <a:pt x="201790" y="188570"/>
                </a:lnTo>
                <a:lnTo>
                  <a:pt x="222364" y="152010"/>
                </a:lnTo>
                <a:lnTo>
                  <a:pt x="229741" y="107264"/>
                </a:lnTo>
                <a:lnTo>
                  <a:pt x="228072" y="93614"/>
                </a:lnTo>
                <a:lnTo>
                  <a:pt x="213787" y="56307"/>
                </a:lnTo>
                <a:lnTo>
                  <a:pt x="186999" y="26514"/>
                </a:lnTo>
                <a:lnTo>
                  <a:pt x="149524" y="6868"/>
                </a:lnTo>
                <a:lnTo>
                  <a:pt x="103178" y="0"/>
                </a:lnTo>
                <a:close/>
              </a:path>
            </a:pathLst>
          </a:custGeom>
          <a:solidFill>
            <a:srgbClr val="292934"/>
          </a:solidFill>
        </p:spPr>
        <p:txBody>
          <a:bodyPr wrap="square" lIns="0" tIns="0" rIns="0" bIns="0" rtlCol="0">
            <a:spAutoFit/>
          </a:bodyPr>
          <a:lstStyle/>
          <a:p>
            <a:endParaRPr/>
          </a:p>
        </p:txBody>
      </p:sp>
      <p:sp>
        <p:nvSpPr>
          <p:cNvPr id="97" name="object 97"/>
          <p:cNvSpPr/>
          <p:nvPr/>
        </p:nvSpPr>
        <p:spPr>
          <a:xfrm>
            <a:off x="892911" y="6276206"/>
            <a:ext cx="229741" cy="229307"/>
          </a:xfrm>
          <a:custGeom>
            <a:avLst/>
            <a:gdLst/>
            <a:ahLst/>
            <a:cxnLst/>
            <a:rect l="l" t="t" r="r" b="b"/>
            <a:pathLst>
              <a:path w="229741" h="229307">
                <a:moveTo>
                  <a:pt x="0" y="114375"/>
                </a:moveTo>
                <a:lnTo>
                  <a:pt x="7971" y="72225"/>
                </a:lnTo>
                <a:lnTo>
                  <a:pt x="29854" y="37083"/>
                </a:lnTo>
                <a:lnTo>
                  <a:pt x="62605" y="11992"/>
                </a:lnTo>
                <a:lnTo>
                  <a:pt x="103178" y="0"/>
                </a:lnTo>
                <a:lnTo>
                  <a:pt x="119500" y="707"/>
                </a:lnTo>
                <a:lnTo>
                  <a:pt x="163091" y="12127"/>
                </a:lnTo>
                <a:lnTo>
                  <a:pt x="197206" y="35448"/>
                </a:lnTo>
                <a:lnTo>
                  <a:pt x="220028" y="68037"/>
                </a:lnTo>
                <a:lnTo>
                  <a:pt x="229741" y="107264"/>
                </a:lnTo>
                <a:lnTo>
                  <a:pt x="228920" y="122949"/>
                </a:lnTo>
                <a:lnTo>
                  <a:pt x="216835" y="165218"/>
                </a:lnTo>
                <a:lnTo>
                  <a:pt x="192480" y="198547"/>
                </a:lnTo>
                <a:lnTo>
                  <a:pt x="158639" y="220666"/>
                </a:lnTo>
                <a:lnTo>
                  <a:pt x="118093" y="229307"/>
                </a:lnTo>
                <a:lnTo>
                  <a:pt x="102982" y="228417"/>
                </a:lnTo>
                <a:lnTo>
                  <a:pt x="61881" y="215824"/>
                </a:lnTo>
                <a:lnTo>
                  <a:pt x="29223" y="190621"/>
                </a:lnTo>
                <a:lnTo>
                  <a:pt x="7699" y="155732"/>
                </a:lnTo>
                <a:lnTo>
                  <a:pt x="0" y="114375"/>
                </a:lnTo>
                <a:close/>
              </a:path>
            </a:pathLst>
          </a:custGeom>
          <a:ln w="26428">
            <a:solidFill>
              <a:srgbClr val="FFFFFF"/>
            </a:solidFill>
          </a:ln>
        </p:spPr>
        <p:txBody>
          <a:bodyPr wrap="square" lIns="0" tIns="0" rIns="0" bIns="0" rtlCol="0">
            <a:spAutoFit/>
          </a:bodyPr>
          <a:lstStyle/>
          <a:p>
            <a:endParaRPr/>
          </a:p>
        </p:txBody>
      </p:sp>
      <p:sp>
        <p:nvSpPr>
          <p:cNvPr id="98" name="object 98"/>
          <p:cNvSpPr/>
          <p:nvPr/>
        </p:nvSpPr>
        <p:spPr>
          <a:xfrm>
            <a:off x="454738" y="6336823"/>
            <a:ext cx="588378" cy="114985"/>
          </a:xfrm>
          <a:prstGeom prst="rect">
            <a:avLst/>
          </a:prstGeom>
          <a:blipFill>
            <a:blip r:embed="rId3" cstate="print"/>
            <a:stretch>
              <a:fillRect/>
            </a:stretch>
          </a:blipFill>
        </p:spPr>
        <p:txBody>
          <a:bodyPr wrap="square" lIns="0" tIns="0" rIns="0" bIns="0" rtlCol="0">
            <a:spAutoFit/>
          </a:bodyPr>
          <a:lstStyle/>
          <a:p>
            <a:endParaRPr/>
          </a:p>
        </p:txBody>
      </p:sp>
      <p:sp>
        <p:nvSpPr>
          <p:cNvPr id="99" name="object 99"/>
          <p:cNvSpPr/>
          <p:nvPr/>
        </p:nvSpPr>
        <p:spPr>
          <a:xfrm>
            <a:off x="454738" y="6336823"/>
            <a:ext cx="588378" cy="114985"/>
          </a:xfrm>
          <a:custGeom>
            <a:avLst/>
            <a:gdLst/>
            <a:ahLst/>
            <a:cxnLst/>
            <a:rect l="l" t="t" r="r" b="b"/>
            <a:pathLst>
              <a:path w="588378" h="114985">
                <a:moveTo>
                  <a:pt x="0" y="57492"/>
                </a:moveTo>
                <a:lnTo>
                  <a:pt x="14927" y="18847"/>
                </a:lnTo>
                <a:lnTo>
                  <a:pt x="51585" y="299"/>
                </a:lnTo>
                <a:lnTo>
                  <a:pt x="530885" y="0"/>
                </a:lnTo>
                <a:lnTo>
                  <a:pt x="545248" y="1808"/>
                </a:lnTo>
                <a:lnTo>
                  <a:pt x="578548" y="25333"/>
                </a:lnTo>
                <a:lnTo>
                  <a:pt x="588378" y="57492"/>
                </a:lnTo>
                <a:lnTo>
                  <a:pt x="586569" y="71855"/>
                </a:lnTo>
                <a:lnTo>
                  <a:pt x="563044" y="105155"/>
                </a:lnTo>
                <a:lnTo>
                  <a:pt x="57492" y="114985"/>
                </a:lnTo>
                <a:lnTo>
                  <a:pt x="43129" y="113176"/>
                </a:lnTo>
                <a:lnTo>
                  <a:pt x="9829" y="89652"/>
                </a:lnTo>
                <a:lnTo>
                  <a:pt x="0" y="57492"/>
                </a:lnTo>
                <a:close/>
              </a:path>
            </a:pathLst>
          </a:custGeom>
          <a:ln w="9524">
            <a:solidFill>
              <a:srgbClr val="292934"/>
            </a:solidFill>
          </a:ln>
        </p:spPr>
        <p:txBody>
          <a:bodyPr wrap="square" lIns="0" tIns="0" rIns="0" bIns="0" rtlCol="0">
            <a:spAutoFit/>
          </a:bodyPr>
          <a:lstStyle/>
          <a:p>
            <a:endParaRPr/>
          </a:p>
        </p:txBody>
      </p:sp>
      <p:sp>
        <p:nvSpPr>
          <p:cNvPr id="100" name="object 100"/>
          <p:cNvSpPr/>
          <p:nvPr/>
        </p:nvSpPr>
        <p:spPr>
          <a:xfrm>
            <a:off x="8379283" y="113054"/>
            <a:ext cx="459917" cy="1333753"/>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79463D"/>
          </a:solidFill>
        </p:spPr>
        <p:txBody>
          <a:bodyPr wrap="square" lIns="0" tIns="0" rIns="0" bIns="0" rtlCol="0">
            <a:spAutoFit/>
          </a:bodyPr>
          <a:lstStyle/>
          <a:p>
            <a:endParaRPr/>
          </a:p>
        </p:txBody>
      </p:sp>
      <p:sp>
        <p:nvSpPr>
          <p:cNvPr id="101" name="object 101"/>
          <p:cNvSpPr/>
          <p:nvPr/>
        </p:nvSpPr>
        <p:spPr>
          <a:xfrm>
            <a:off x="8379283" y="1446803"/>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808DA0"/>
          </a:solidFill>
        </p:spPr>
        <p:txBody>
          <a:bodyPr wrap="square" lIns="0" tIns="0" rIns="0" bIns="0" rtlCol="0">
            <a:spAutoFit/>
          </a:bodyPr>
          <a:lstStyle/>
          <a:p>
            <a:endParaRPr/>
          </a:p>
        </p:txBody>
      </p:sp>
      <p:sp>
        <p:nvSpPr>
          <p:cNvPr id="102" name="object 102"/>
          <p:cNvSpPr/>
          <p:nvPr/>
        </p:nvSpPr>
        <p:spPr>
          <a:xfrm>
            <a:off x="8378952" y="1446288"/>
            <a:ext cx="463295" cy="1338059"/>
          </a:xfrm>
          <a:prstGeom prst="rect">
            <a:avLst/>
          </a:prstGeom>
          <a:blipFill>
            <a:blip r:embed="rId5" cstate="print"/>
            <a:stretch>
              <a:fillRect/>
            </a:stretch>
          </a:blipFill>
        </p:spPr>
        <p:txBody>
          <a:bodyPr wrap="square" lIns="0" tIns="0" rIns="0" bIns="0" rtlCol="0">
            <a:spAutoFit/>
          </a:bodyPr>
          <a:lstStyle/>
          <a:p>
            <a:endParaRPr/>
          </a:p>
        </p:txBody>
      </p:sp>
      <p:sp>
        <p:nvSpPr>
          <p:cNvPr id="103" name="object 103"/>
          <p:cNvSpPr/>
          <p:nvPr/>
        </p:nvSpPr>
        <p:spPr>
          <a:xfrm>
            <a:off x="8379283" y="2780551"/>
            <a:ext cx="459917" cy="1333753"/>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4C5A6A"/>
          </a:solidFill>
        </p:spPr>
        <p:txBody>
          <a:bodyPr wrap="square" lIns="0" tIns="0" rIns="0" bIns="0" rtlCol="0">
            <a:spAutoFit/>
          </a:bodyPr>
          <a:lstStyle/>
          <a:p>
            <a:endParaRPr/>
          </a:p>
        </p:txBody>
      </p:sp>
      <p:sp>
        <p:nvSpPr>
          <p:cNvPr id="104" name="object 104"/>
          <p:cNvSpPr/>
          <p:nvPr/>
        </p:nvSpPr>
        <p:spPr>
          <a:xfrm>
            <a:off x="8378952" y="2781300"/>
            <a:ext cx="463295" cy="1336547"/>
          </a:xfrm>
          <a:prstGeom prst="rect">
            <a:avLst/>
          </a:prstGeom>
          <a:blipFill>
            <a:blip r:embed="rId6" cstate="print"/>
            <a:stretch>
              <a:fillRect/>
            </a:stretch>
          </a:blipFill>
        </p:spPr>
        <p:txBody>
          <a:bodyPr wrap="square" lIns="0" tIns="0" rIns="0" bIns="0" rtlCol="0">
            <a:spAutoFit/>
          </a:bodyPr>
          <a:lstStyle/>
          <a:p>
            <a:endParaRPr/>
          </a:p>
        </p:txBody>
      </p:sp>
      <p:sp>
        <p:nvSpPr>
          <p:cNvPr id="105" name="object 105"/>
          <p:cNvSpPr/>
          <p:nvPr/>
        </p:nvSpPr>
        <p:spPr>
          <a:xfrm>
            <a:off x="8379283" y="4114301"/>
            <a:ext cx="459917" cy="1333754"/>
          </a:xfrm>
          <a:custGeom>
            <a:avLst/>
            <a:gdLst/>
            <a:ahLst/>
            <a:cxnLst/>
            <a:rect l="l" t="t" r="r" b="b"/>
            <a:pathLst>
              <a:path w="459917" h="1333753">
                <a:moveTo>
                  <a:pt x="383260" y="0"/>
                </a:moveTo>
                <a:lnTo>
                  <a:pt x="0" y="0"/>
                </a:lnTo>
                <a:lnTo>
                  <a:pt x="0" y="1333754"/>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AD8F67"/>
          </a:solidFill>
        </p:spPr>
        <p:txBody>
          <a:bodyPr wrap="square" lIns="0" tIns="0" rIns="0" bIns="0" rtlCol="0">
            <a:spAutoFit/>
          </a:bodyPr>
          <a:lstStyle/>
          <a:p>
            <a:endParaRPr/>
          </a:p>
        </p:txBody>
      </p:sp>
      <p:sp>
        <p:nvSpPr>
          <p:cNvPr id="106" name="object 106"/>
          <p:cNvSpPr/>
          <p:nvPr/>
        </p:nvSpPr>
        <p:spPr>
          <a:xfrm>
            <a:off x="8378952" y="4114800"/>
            <a:ext cx="463295" cy="1336547"/>
          </a:xfrm>
          <a:prstGeom prst="rect">
            <a:avLst/>
          </a:prstGeom>
          <a:blipFill>
            <a:blip r:embed="rId7" cstate="print"/>
            <a:stretch>
              <a:fillRect/>
            </a:stretch>
          </a:blipFill>
        </p:spPr>
        <p:txBody>
          <a:bodyPr wrap="square" lIns="0" tIns="0" rIns="0" bIns="0" rtlCol="0">
            <a:spAutoFit/>
          </a:bodyPr>
          <a:lstStyle/>
          <a:p>
            <a:endParaRPr/>
          </a:p>
        </p:txBody>
      </p:sp>
      <p:sp>
        <p:nvSpPr>
          <p:cNvPr id="107" name="object 107"/>
          <p:cNvSpPr/>
          <p:nvPr/>
        </p:nvSpPr>
        <p:spPr>
          <a:xfrm>
            <a:off x="8379283" y="5448051"/>
            <a:ext cx="459917" cy="1333754"/>
          </a:xfrm>
          <a:custGeom>
            <a:avLst/>
            <a:gdLst/>
            <a:ahLst/>
            <a:cxnLst/>
            <a:rect l="l" t="t" r="r" b="b"/>
            <a:pathLst>
              <a:path w="459917" h="1333753">
                <a:moveTo>
                  <a:pt x="383260" y="0"/>
                </a:moveTo>
                <a:lnTo>
                  <a:pt x="0" y="0"/>
                </a:lnTo>
                <a:lnTo>
                  <a:pt x="0" y="1333753"/>
                </a:lnTo>
                <a:lnTo>
                  <a:pt x="391138" y="1333354"/>
                </a:lnTo>
                <a:lnTo>
                  <a:pt x="429880" y="1317956"/>
                </a:lnTo>
                <a:lnTo>
                  <a:pt x="454604" y="1285198"/>
                </a:lnTo>
                <a:lnTo>
                  <a:pt x="459917" y="1257096"/>
                </a:lnTo>
                <a:lnTo>
                  <a:pt x="459917" y="76657"/>
                </a:lnTo>
                <a:lnTo>
                  <a:pt x="444120" y="30042"/>
                </a:lnTo>
                <a:lnTo>
                  <a:pt x="411362" y="5314"/>
                </a:lnTo>
                <a:lnTo>
                  <a:pt x="383260" y="0"/>
                </a:lnTo>
                <a:close/>
              </a:path>
            </a:pathLst>
          </a:custGeom>
          <a:solidFill>
            <a:srgbClr val="D2533C"/>
          </a:solidFill>
        </p:spPr>
        <p:txBody>
          <a:bodyPr wrap="square" lIns="0" tIns="0" rIns="0" bIns="0" rtlCol="0">
            <a:spAutoFit/>
          </a:bodyPr>
          <a:lstStyle/>
          <a:p>
            <a:endParaRPr/>
          </a:p>
        </p:txBody>
      </p:sp>
      <p:sp>
        <p:nvSpPr>
          <p:cNvPr id="108" name="object 108"/>
          <p:cNvSpPr/>
          <p:nvPr/>
        </p:nvSpPr>
        <p:spPr>
          <a:xfrm>
            <a:off x="8378952" y="5448300"/>
            <a:ext cx="463295" cy="1336547"/>
          </a:xfrm>
          <a:prstGeom prst="rect">
            <a:avLst/>
          </a:prstGeom>
          <a:blipFill>
            <a:blip r:embed="rId8" cstate="print"/>
            <a:stretch>
              <a:fillRect/>
            </a:stretch>
          </a:blipFill>
        </p:spPr>
        <p:txBody>
          <a:bodyPr wrap="square" lIns="0" tIns="0" rIns="0" bIns="0" rtlCol="0">
            <a:spAutoFit/>
          </a:bodyPr>
          <a:lstStyle/>
          <a:p>
            <a:endParaRPr/>
          </a:p>
        </p:txBody>
      </p:sp>
      <p:sp>
        <p:nvSpPr>
          <p:cNvPr id="109" name="object 109"/>
          <p:cNvSpPr/>
          <p:nvPr/>
        </p:nvSpPr>
        <p:spPr>
          <a:xfrm>
            <a:off x="1295400" y="304800"/>
            <a:ext cx="6934200" cy="6299187"/>
          </a:xfrm>
          <a:custGeom>
            <a:avLst/>
            <a:gdLst/>
            <a:ahLst/>
            <a:cxnLst/>
            <a:rect l="l" t="t" r="r" b="b"/>
            <a:pathLst>
              <a:path w="6934200" h="6299187">
                <a:moveTo>
                  <a:pt x="0" y="0"/>
                </a:moveTo>
                <a:lnTo>
                  <a:pt x="6934200" y="0"/>
                </a:lnTo>
                <a:lnTo>
                  <a:pt x="6934200" y="6299187"/>
                </a:lnTo>
                <a:lnTo>
                  <a:pt x="0" y="6299187"/>
                </a:lnTo>
                <a:lnTo>
                  <a:pt x="0" y="0"/>
                </a:lnTo>
                <a:close/>
              </a:path>
            </a:pathLst>
          </a:custGeom>
          <a:solidFill>
            <a:srgbClr val="FFFFFF"/>
          </a:solidFill>
        </p:spPr>
        <p:txBody>
          <a:bodyPr wrap="square" lIns="0" tIns="0" rIns="0" bIns="0" rtlCol="0">
            <a:spAutoFit/>
          </a:bodyPr>
          <a:lstStyle/>
          <a:p>
            <a:endParaRPr/>
          </a:p>
        </p:txBody>
      </p:sp>
      <p:sp>
        <p:nvSpPr>
          <p:cNvPr id="110" name="object 110"/>
          <p:cNvSpPr/>
          <p:nvPr/>
        </p:nvSpPr>
        <p:spPr>
          <a:xfrm>
            <a:off x="1295400" y="304802"/>
            <a:ext cx="6937247" cy="6301737"/>
          </a:xfrm>
          <a:prstGeom prst="rect">
            <a:avLst/>
          </a:prstGeom>
          <a:blipFill>
            <a:blip r:embed="rId9" cstate="print"/>
            <a:stretch>
              <a:fillRect/>
            </a:stretch>
          </a:blipFill>
        </p:spPr>
        <p:txBody>
          <a:bodyPr wrap="square" lIns="0" tIns="0" rIns="0" bIns="0" rtlCol="0">
            <a:spAutoFit/>
          </a:bodyPr>
          <a:lstStyle/>
          <a:p>
            <a:endParaRPr/>
          </a:p>
        </p:txBody>
      </p:sp>
      <p:sp>
        <p:nvSpPr>
          <p:cNvPr id="111" name="object 111"/>
          <p:cNvSpPr/>
          <p:nvPr/>
        </p:nvSpPr>
        <p:spPr>
          <a:xfrm>
            <a:off x="7696198" y="6096002"/>
            <a:ext cx="381000" cy="381000"/>
          </a:xfrm>
          <a:custGeom>
            <a:avLst/>
            <a:gdLst/>
            <a:ahLst/>
            <a:cxnLst/>
            <a:rect l="l" t="t" r="r" b="b"/>
            <a:pathLst>
              <a:path w="381000" h="381000">
                <a:moveTo>
                  <a:pt x="190500" y="0"/>
                </a:moveTo>
                <a:lnTo>
                  <a:pt x="0" y="0"/>
                </a:lnTo>
                <a:lnTo>
                  <a:pt x="190500" y="190499"/>
                </a:lnTo>
                <a:lnTo>
                  <a:pt x="0" y="380999"/>
                </a:lnTo>
                <a:lnTo>
                  <a:pt x="190500" y="380999"/>
                </a:lnTo>
                <a:lnTo>
                  <a:pt x="381000" y="190499"/>
                </a:lnTo>
                <a:lnTo>
                  <a:pt x="190500" y="0"/>
                </a:lnTo>
                <a:close/>
              </a:path>
            </a:pathLst>
          </a:custGeom>
          <a:solidFill>
            <a:srgbClr val="79463D"/>
          </a:solidFill>
        </p:spPr>
        <p:txBody>
          <a:bodyPr wrap="square" lIns="0" tIns="0" rIns="0" bIns="0" rtlCol="0">
            <a:spAutoFit/>
          </a:bodyPr>
          <a:lstStyle/>
          <a:p>
            <a:endParaRPr/>
          </a:p>
        </p:txBody>
      </p:sp>
      <p:sp>
        <p:nvSpPr>
          <p:cNvPr id="112" name="object 112"/>
          <p:cNvSpPr/>
          <p:nvPr/>
        </p:nvSpPr>
        <p:spPr>
          <a:xfrm>
            <a:off x="1447798" y="6096002"/>
            <a:ext cx="381000" cy="381000"/>
          </a:xfrm>
          <a:custGeom>
            <a:avLst/>
            <a:gdLst/>
            <a:ahLst/>
            <a:cxnLst/>
            <a:rect l="l" t="t" r="r" b="b"/>
            <a:pathLst>
              <a:path w="381000" h="381000">
                <a:moveTo>
                  <a:pt x="381000" y="0"/>
                </a:moveTo>
                <a:lnTo>
                  <a:pt x="190500" y="0"/>
                </a:lnTo>
                <a:lnTo>
                  <a:pt x="0" y="190499"/>
                </a:lnTo>
                <a:lnTo>
                  <a:pt x="190500" y="380999"/>
                </a:lnTo>
                <a:lnTo>
                  <a:pt x="381000" y="380999"/>
                </a:lnTo>
                <a:lnTo>
                  <a:pt x="190500" y="190499"/>
                </a:lnTo>
                <a:lnTo>
                  <a:pt x="381000" y="0"/>
                </a:lnTo>
                <a:close/>
              </a:path>
            </a:pathLst>
          </a:custGeom>
          <a:solidFill>
            <a:srgbClr val="79463D"/>
          </a:solidFill>
        </p:spPr>
        <p:txBody>
          <a:bodyPr wrap="square" lIns="0" tIns="0" rIns="0" bIns="0" rtlCol="0">
            <a:spAutoFit/>
          </a:bodyPr>
          <a:lstStyle/>
          <a:p>
            <a:endParaRPr/>
          </a:p>
        </p:txBody>
      </p:sp>
      <p:sp>
        <p:nvSpPr>
          <p:cNvPr id="113" name="object 113"/>
          <p:cNvSpPr txBox="1"/>
          <p:nvPr/>
        </p:nvSpPr>
        <p:spPr>
          <a:xfrm>
            <a:off x="8407531" y="359505"/>
            <a:ext cx="377190" cy="958215"/>
          </a:xfrm>
          <a:prstGeom prst="rect">
            <a:avLst/>
          </a:prstGeom>
        </p:spPr>
        <p:txBody>
          <a:bodyPr vert="vert" wrap="square" lIns="0" tIns="0" rIns="0" bIns="0" rtlCol="0">
            <a:spAutoFit/>
          </a:bodyPr>
          <a:lstStyle/>
          <a:p>
            <a:pPr marL="71755" marR="6350" indent="-59690">
              <a:lnSpc>
                <a:spcPct val="100000"/>
              </a:lnSpc>
            </a:pPr>
            <a:r>
              <a:rPr sz="1200" b="1" spc="-5" dirty="0">
                <a:solidFill>
                  <a:srgbClr val="FFFFFF"/>
                </a:solidFill>
                <a:latin typeface="Arial"/>
                <a:cs typeface="Arial"/>
              </a:rPr>
              <a:t>F</a:t>
            </a:r>
            <a:r>
              <a:rPr sz="1200" b="1" dirty="0">
                <a:solidFill>
                  <a:srgbClr val="FFFFFF"/>
                </a:solidFill>
                <a:latin typeface="Arial"/>
                <a:cs typeface="Arial"/>
              </a:rPr>
              <a:t>ire/</a:t>
            </a:r>
            <a:r>
              <a:rPr sz="1200" b="1" spc="-5" dirty="0">
                <a:solidFill>
                  <a:srgbClr val="FFFFFF"/>
                </a:solidFill>
                <a:latin typeface="Arial"/>
                <a:cs typeface="Arial"/>
              </a:rPr>
              <a:t>Bu</a:t>
            </a:r>
            <a:r>
              <a:rPr sz="1200" b="1" dirty="0">
                <a:solidFill>
                  <a:srgbClr val="FFFFFF"/>
                </a:solidFill>
                <a:latin typeface="Arial"/>
                <a:cs typeface="Arial"/>
              </a:rPr>
              <a:t>il</a:t>
            </a:r>
            <a:r>
              <a:rPr sz="1200" b="1" spc="-5" dirty="0">
                <a:solidFill>
                  <a:srgbClr val="FFFFFF"/>
                </a:solidFill>
                <a:latin typeface="Arial"/>
                <a:cs typeface="Arial"/>
              </a:rPr>
              <a:t>d</a:t>
            </a:r>
            <a:r>
              <a:rPr sz="1200" b="1" dirty="0">
                <a:solidFill>
                  <a:srgbClr val="FFFFFF"/>
                </a:solidFill>
                <a:latin typeface="Arial"/>
                <a:cs typeface="Arial"/>
              </a:rPr>
              <a:t>i</a:t>
            </a:r>
            <a:r>
              <a:rPr sz="1200" b="1" spc="-5" dirty="0">
                <a:solidFill>
                  <a:srgbClr val="FFFFFF"/>
                </a:solidFill>
                <a:latin typeface="Arial"/>
                <a:cs typeface="Arial"/>
              </a:rPr>
              <a:t>ng </a:t>
            </a:r>
            <a:r>
              <a:rPr sz="1200" b="1" dirty="0">
                <a:solidFill>
                  <a:srgbClr val="FFFFFF"/>
                </a:solidFill>
                <a:latin typeface="Arial"/>
                <a:cs typeface="Arial"/>
              </a:rPr>
              <a:t>E</a:t>
            </a:r>
            <a:r>
              <a:rPr sz="1200" b="1" spc="-20" dirty="0">
                <a:solidFill>
                  <a:srgbClr val="FFFFFF"/>
                </a:solidFill>
                <a:latin typeface="Arial"/>
                <a:cs typeface="Arial"/>
              </a:rPr>
              <a:t>v</a:t>
            </a:r>
            <a:r>
              <a:rPr sz="1200" b="1" dirty="0">
                <a:solidFill>
                  <a:srgbClr val="FFFFFF"/>
                </a:solidFill>
                <a:latin typeface="Arial"/>
                <a:cs typeface="Arial"/>
              </a:rPr>
              <a:t>ac</a:t>
            </a:r>
            <a:r>
              <a:rPr sz="1200" b="1" spc="-5" dirty="0">
                <a:solidFill>
                  <a:srgbClr val="FFFFFF"/>
                </a:solidFill>
                <a:latin typeface="Arial"/>
                <a:cs typeface="Arial"/>
              </a:rPr>
              <a:t>u</a:t>
            </a:r>
            <a:r>
              <a:rPr sz="1200" b="1" dirty="0">
                <a:solidFill>
                  <a:srgbClr val="FFFFFF"/>
                </a:solidFill>
                <a:latin typeface="Arial"/>
                <a:cs typeface="Arial"/>
              </a:rPr>
              <a:t>a</a:t>
            </a:r>
            <a:r>
              <a:rPr sz="1200" b="1" spc="-5" dirty="0">
                <a:solidFill>
                  <a:srgbClr val="FFFFFF"/>
                </a:solidFill>
                <a:latin typeface="Arial"/>
                <a:cs typeface="Arial"/>
              </a:rPr>
              <a:t>t</a:t>
            </a:r>
            <a:r>
              <a:rPr sz="1200" b="1" dirty="0">
                <a:solidFill>
                  <a:srgbClr val="FFFFFF"/>
                </a:solidFill>
                <a:latin typeface="Arial"/>
                <a:cs typeface="Arial"/>
              </a:rPr>
              <a:t>i</a:t>
            </a:r>
            <a:r>
              <a:rPr sz="1200" b="1" spc="-5" dirty="0">
                <a:solidFill>
                  <a:srgbClr val="FFFFFF"/>
                </a:solidFill>
                <a:latin typeface="Arial"/>
                <a:cs typeface="Arial"/>
              </a:rPr>
              <a:t>o</a:t>
            </a:r>
            <a:r>
              <a:rPr sz="1200" b="1" dirty="0">
                <a:solidFill>
                  <a:srgbClr val="FFFFFF"/>
                </a:solidFill>
                <a:latin typeface="Arial"/>
                <a:cs typeface="Arial"/>
              </a:rPr>
              <a:t>n</a:t>
            </a:r>
            <a:endParaRPr sz="1200">
              <a:latin typeface="Arial"/>
              <a:cs typeface="Arial"/>
            </a:endParaRPr>
          </a:p>
        </p:txBody>
      </p:sp>
      <p:sp>
        <p:nvSpPr>
          <p:cNvPr id="114" name="object 114"/>
          <p:cNvSpPr/>
          <p:nvPr/>
        </p:nvSpPr>
        <p:spPr>
          <a:xfrm>
            <a:off x="1325880" y="609600"/>
            <a:ext cx="7062215" cy="832103"/>
          </a:xfrm>
          <a:prstGeom prst="rect">
            <a:avLst/>
          </a:prstGeom>
          <a:blipFill>
            <a:blip r:embed="rId10" cstate="print"/>
            <a:stretch>
              <a:fillRect/>
            </a:stretch>
          </a:blipFill>
        </p:spPr>
        <p:txBody>
          <a:bodyPr wrap="square" lIns="0" tIns="0" rIns="0" bIns="0" rtlCol="0">
            <a:spAutoFit/>
          </a:bodyPr>
          <a:lstStyle/>
          <a:p>
            <a:endParaRPr/>
          </a:p>
        </p:txBody>
      </p:sp>
      <p:sp>
        <p:nvSpPr>
          <p:cNvPr id="115" name="object 115"/>
          <p:cNvSpPr/>
          <p:nvPr/>
        </p:nvSpPr>
        <p:spPr>
          <a:xfrm>
            <a:off x="1417319" y="1337487"/>
            <a:ext cx="3505200" cy="4496612"/>
          </a:xfrm>
          <a:custGeom>
            <a:avLst/>
            <a:gdLst/>
            <a:ahLst/>
            <a:cxnLst/>
            <a:rect l="l" t="t" r="r" b="b"/>
            <a:pathLst>
              <a:path w="3505200" h="4496612">
                <a:moveTo>
                  <a:pt x="0" y="0"/>
                </a:moveTo>
                <a:lnTo>
                  <a:pt x="3505200" y="0"/>
                </a:lnTo>
                <a:lnTo>
                  <a:pt x="3505200" y="4496612"/>
                </a:lnTo>
                <a:lnTo>
                  <a:pt x="0" y="4496612"/>
                </a:lnTo>
                <a:lnTo>
                  <a:pt x="0" y="0"/>
                </a:lnTo>
                <a:close/>
              </a:path>
            </a:pathLst>
          </a:custGeom>
          <a:solidFill>
            <a:srgbClr val="FFFFFF"/>
          </a:solidFill>
        </p:spPr>
        <p:txBody>
          <a:bodyPr wrap="square" lIns="0" tIns="0" rIns="0" bIns="0" rtlCol="0">
            <a:spAutoFit/>
          </a:bodyPr>
          <a:lstStyle/>
          <a:p>
            <a:endParaRPr/>
          </a:p>
        </p:txBody>
      </p:sp>
      <p:sp>
        <p:nvSpPr>
          <p:cNvPr id="116" name="object 116"/>
          <p:cNvSpPr/>
          <p:nvPr/>
        </p:nvSpPr>
        <p:spPr>
          <a:xfrm>
            <a:off x="1417319" y="1894427"/>
            <a:ext cx="3439667" cy="3229007"/>
          </a:xfrm>
          <a:custGeom>
            <a:avLst/>
            <a:gdLst/>
            <a:ahLst/>
            <a:cxnLst/>
            <a:rect l="l" t="t" r="r" b="b"/>
            <a:pathLst>
              <a:path w="3505200" h="4496612">
                <a:moveTo>
                  <a:pt x="0" y="0"/>
                </a:moveTo>
                <a:lnTo>
                  <a:pt x="3505200" y="0"/>
                </a:lnTo>
                <a:lnTo>
                  <a:pt x="3505200" y="4496612"/>
                </a:lnTo>
                <a:lnTo>
                  <a:pt x="0" y="4496612"/>
                </a:lnTo>
                <a:lnTo>
                  <a:pt x="0" y="0"/>
                </a:lnTo>
                <a:close/>
              </a:path>
            </a:pathLst>
          </a:custGeom>
          <a:ln w="26428">
            <a:solidFill>
              <a:srgbClr val="79463D"/>
            </a:solidFill>
          </a:ln>
        </p:spPr>
        <p:txBody>
          <a:bodyPr wrap="square" lIns="0" tIns="0" rIns="0" bIns="0" rtlCol="0">
            <a:spAutoFit/>
          </a:bodyPr>
          <a:lstStyle/>
          <a:p>
            <a:endParaRPr/>
          </a:p>
        </p:txBody>
      </p:sp>
      <p:sp>
        <p:nvSpPr>
          <p:cNvPr id="117" name="object 117"/>
          <p:cNvSpPr txBox="1"/>
          <p:nvPr/>
        </p:nvSpPr>
        <p:spPr>
          <a:xfrm>
            <a:off x="1528317" y="2109961"/>
            <a:ext cx="3300095" cy="2769989"/>
          </a:xfrm>
          <a:prstGeom prst="rect">
            <a:avLst/>
          </a:prstGeom>
        </p:spPr>
        <p:txBody>
          <a:bodyPr vert="horz" wrap="square" lIns="0" tIns="0" rIns="0" bIns="0" rtlCol="0">
            <a:spAutoFit/>
          </a:bodyPr>
          <a:lstStyle/>
          <a:p>
            <a:pPr marL="281940" indent="-269875">
              <a:lnSpc>
                <a:spcPct val="100000"/>
              </a:lnSpc>
              <a:buClr>
                <a:srgbClr val="292934"/>
              </a:buClr>
              <a:buFont typeface="Arial"/>
              <a:buChar char="•"/>
              <a:tabLst>
                <a:tab pos="281940" algn="l"/>
              </a:tabLst>
            </a:pPr>
            <a:r>
              <a:rPr sz="1800" dirty="0">
                <a:solidFill>
                  <a:srgbClr val="292934"/>
                </a:solidFill>
                <a:latin typeface="Arial"/>
                <a:cs typeface="Arial"/>
              </a:rPr>
              <a:t>G</a:t>
            </a:r>
            <a:r>
              <a:rPr sz="1800" spc="-10" dirty="0">
                <a:solidFill>
                  <a:srgbClr val="292934"/>
                </a:solidFill>
                <a:latin typeface="Arial"/>
                <a:cs typeface="Arial"/>
              </a:rPr>
              <a:t>a</a:t>
            </a:r>
            <a:r>
              <a:rPr sz="1800" dirty="0">
                <a:solidFill>
                  <a:srgbClr val="292934"/>
                </a:solidFill>
                <a:latin typeface="Arial"/>
                <a:cs typeface="Arial"/>
              </a:rPr>
              <a:t>t</a:t>
            </a:r>
            <a:r>
              <a:rPr sz="1800" spc="-10" dirty="0">
                <a:solidFill>
                  <a:srgbClr val="292934"/>
                </a:solidFill>
                <a:latin typeface="Arial"/>
                <a:cs typeface="Arial"/>
              </a:rPr>
              <a:t>he</a:t>
            </a:r>
            <a:r>
              <a:rPr sz="1800" dirty="0">
                <a:solidFill>
                  <a:srgbClr val="292934"/>
                </a:solidFill>
                <a:latin typeface="Arial"/>
                <a:cs typeface="Arial"/>
              </a:rPr>
              <a:t>r </a:t>
            </a:r>
            <a:r>
              <a:rPr sz="1800" spc="-5" dirty="0">
                <a:solidFill>
                  <a:srgbClr val="292934"/>
                </a:solidFill>
                <a:latin typeface="Arial"/>
                <a:cs typeface="Arial"/>
              </a:rPr>
              <a:t>i</a:t>
            </a:r>
            <a:r>
              <a:rPr sz="1800" dirty="0">
                <a:solidFill>
                  <a:srgbClr val="292934"/>
                </a:solidFill>
                <a:latin typeface="Arial"/>
                <a:cs typeface="Arial"/>
              </a:rPr>
              <a:t>n</a:t>
            </a:r>
            <a:r>
              <a:rPr sz="1800" spc="-5" dirty="0">
                <a:solidFill>
                  <a:srgbClr val="292934"/>
                </a:solidFill>
                <a:latin typeface="Arial"/>
                <a:cs typeface="Arial"/>
              </a:rPr>
              <a:t> </a:t>
            </a:r>
            <a:r>
              <a:rPr lang="en-US" sz="1800" spc="-5" dirty="0" smtClean="0">
                <a:solidFill>
                  <a:srgbClr val="292934"/>
                </a:solidFill>
                <a:latin typeface="Arial"/>
                <a:cs typeface="Arial"/>
              </a:rPr>
              <a:t>the </a:t>
            </a:r>
            <a:r>
              <a:rPr lang="en-US" dirty="0" smtClean="0">
                <a:solidFill>
                  <a:srgbClr val="292934"/>
                </a:solidFill>
                <a:latin typeface="Arial"/>
                <a:cs typeface="Arial"/>
              </a:rPr>
              <a:t>Union Bank</a:t>
            </a:r>
            <a:r>
              <a:rPr sz="1800" spc="-5" dirty="0" smtClean="0">
                <a:solidFill>
                  <a:srgbClr val="292934"/>
                </a:solidFill>
                <a:latin typeface="Arial"/>
                <a:cs typeface="Arial"/>
              </a:rPr>
              <a:t> </a:t>
            </a:r>
            <a:r>
              <a:rPr sz="1800" spc="-10" dirty="0">
                <a:solidFill>
                  <a:srgbClr val="292934"/>
                </a:solidFill>
                <a:latin typeface="Arial"/>
                <a:cs typeface="Arial"/>
              </a:rPr>
              <a:t>pa</a:t>
            </a:r>
            <a:r>
              <a:rPr sz="1800" dirty="0">
                <a:solidFill>
                  <a:srgbClr val="292934"/>
                </a:solidFill>
                <a:latin typeface="Arial"/>
                <a:cs typeface="Arial"/>
              </a:rPr>
              <a:t>rk</a:t>
            </a:r>
            <a:r>
              <a:rPr sz="1800" spc="-5" dirty="0">
                <a:solidFill>
                  <a:srgbClr val="292934"/>
                </a:solidFill>
                <a:latin typeface="Arial"/>
                <a:cs typeface="Arial"/>
              </a:rPr>
              <a:t>i</a:t>
            </a:r>
            <a:r>
              <a:rPr sz="1800" spc="-10" dirty="0">
                <a:solidFill>
                  <a:srgbClr val="292934"/>
                </a:solidFill>
                <a:latin typeface="Arial"/>
                <a:cs typeface="Arial"/>
              </a:rPr>
              <a:t>n</a:t>
            </a:r>
            <a:r>
              <a:rPr sz="1800" dirty="0">
                <a:solidFill>
                  <a:srgbClr val="292934"/>
                </a:solidFill>
                <a:latin typeface="Arial"/>
                <a:cs typeface="Arial"/>
              </a:rPr>
              <a:t>g</a:t>
            </a:r>
            <a:r>
              <a:rPr sz="1800" spc="20" dirty="0">
                <a:solidFill>
                  <a:srgbClr val="292934"/>
                </a:solidFill>
                <a:latin typeface="Arial"/>
                <a:cs typeface="Arial"/>
              </a:rPr>
              <a:t> </a:t>
            </a:r>
            <a:r>
              <a:rPr sz="1800" spc="-5" dirty="0" smtClean="0">
                <a:solidFill>
                  <a:srgbClr val="292934"/>
                </a:solidFill>
                <a:latin typeface="Arial"/>
                <a:cs typeface="Arial"/>
              </a:rPr>
              <a:t>l</a:t>
            </a:r>
            <a:r>
              <a:rPr sz="1800" spc="-10" dirty="0" smtClean="0">
                <a:solidFill>
                  <a:srgbClr val="292934"/>
                </a:solidFill>
                <a:latin typeface="Arial"/>
                <a:cs typeface="Arial"/>
              </a:rPr>
              <a:t>ot</a:t>
            </a:r>
            <a:r>
              <a:rPr lang="en-US" dirty="0" smtClean="0">
                <a:latin typeface="Arial"/>
                <a:cs typeface="Arial"/>
              </a:rPr>
              <a:t>, </a:t>
            </a:r>
            <a:r>
              <a:rPr lang="en-US" dirty="0">
                <a:solidFill>
                  <a:srgbClr val="292934"/>
                </a:solidFill>
                <a:latin typeface="Arial"/>
                <a:cs typeface="Arial"/>
              </a:rPr>
              <a:t>g</a:t>
            </a:r>
            <a:r>
              <a:rPr sz="1800" dirty="0" smtClean="0">
                <a:solidFill>
                  <a:srgbClr val="292934"/>
                </a:solidFill>
                <a:latin typeface="Arial"/>
                <a:cs typeface="Arial"/>
              </a:rPr>
              <a:t>r</a:t>
            </a:r>
            <a:r>
              <a:rPr sz="1800" spc="-10" dirty="0" smtClean="0">
                <a:solidFill>
                  <a:srgbClr val="292934"/>
                </a:solidFill>
                <a:latin typeface="Arial"/>
                <a:cs typeface="Arial"/>
              </a:rPr>
              <a:t>oupe</a:t>
            </a:r>
            <a:r>
              <a:rPr sz="1800" dirty="0" smtClean="0">
                <a:solidFill>
                  <a:srgbClr val="292934"/>
                </a:solidFill>
                <a:latin typeface="Arial"/>
                <a:cs typeface="Arial"/>
              </a:rPr>
              <a:t>d</a:t>
            </a:r>
            <a:r>
              <a:rPr sz="1800" spc="10" dirty="0" smtClean="0">
                <a:solidFill>
                  <a:srgbClr val="292934"/>
                </a:solidFill>
                <a:latin typeface="Arial"/>
                <a:cs typeface="Arial"/>
              </a:rPr>
              <a:t> </a:t>
            </a:r>
            <a:r>
              <a:rPr sz="1800" spc="-10" dirty="0">
                <a:solidFill>
                  <a:srgbClr val="292934"/>
                </a:solidFill>
                <a:latin typeface="Arial"/>
                <a:cs typeface="Arial"/>
              </a:rPr>
              <a:t>b</a:t>
            </a:r>
            <a:r>
              <a:rPr sz="1800" dirty="0">
                <a:solidFill>
                  <a:srgbClr val="292934"/>
                </a:solidFill>
                <a:latin typeface="Arial"/>
                <a:cs typeface="Arial"/>
              </a:rPr>
              <a:t>y f</a:t>
            </a:r>
            <a:r>
              <a:rPr sz="1800" spc="-5" dirty="0">
                <a:solidFill>
                  <a:srgbClr val="292934"/>
                </a:solidFill>
                <a:latin typeface="Arial"/>
                <a:cs typeface="Arial"/>
              </a:rPr>
              <a:t>l</a:t>
            </a:r>
            <a:r>
              <a:rPr sz="1800" spc="-10" dirty="0">
                <a:solidFill>
                  <a:srgbClr val="292934"/>
                </a:solidFill>
                <a:latin typeface="Arial"/>
                <a:cs typeface="Arial"/>
              </a:rPr>
              <a:t>oor</a:t>
            </a:r>
            <a:endParaRPr sz="1800" dirty="0">
              <a:latin typeface="Arial"/>
              <a:cs typeface="Arial"/>
            </a:endParaRPr>
          </a:p>
          <a:p>
            <a:pPr marL="281940" indent="-269875">
              <a:lnSpc>
                <a:spcPct val="100000"/>
              </a:lnSpc>
              <a:buClr>
                <a:srgbClr val="292934"/>
              </a:buClr>
              <a:buFont typeface="Arial"/>
              <a:buChar char="•"/>
              <a:tabLst>
                <a:tab pos="281940" algn="l"/>
              </a:tabLst>
            </a:pPr>
            <a:r>
              <a:rPr sz="1800" dirty="0">
                <a:solidFill>
                  <a:srgbClr val="292934"/>
                </a:solidFill>
                <a:latin typeface="Arial"/>
                <a:cs typeface="Arial"/>
              </a:rPr>
              <a:t>F</a:t>
            </a:r>
            <a:r>
              <a:rPr sz="1800" spc="-5" dirty="0">
                <a:solidFill>
                  <a:srgbClr val="292934"/>
                </a:solidFill>
                <a:latin typeface="Arial"/>
                <a:cs typeface="Arial"/>
              </a:rPr>
              <a:t>l</a:t>
            </a:r>
            <a:r>
              <a:rPr sz="1800" spc="-10" dirty="0">
                <a:solidFill>
                  <a:srgbClr val="292934"/>
                </a:solidFill>
                <a:latin typeface="Arial"/>
                <a:cs typeface="Arial"/>
              </a:rPr>
              <a:t>oo</a:t>
            </a:r>
            <a:r>
              <a:rPr sz="1800" dirty="0">
                <a:solidFill>
                  <a:srgbClr val="292934"/>
                </a:solidFill>
                <a:latin typeface="Arial"/>
                <a:cs typeface="Arial"/>
              </a:rPr>
              <a:t>r </a:t>
            </a:r>
            <a:r>
              <a:rPr sz="1800" spc="-70" dirty="0">
                <a:solidFill>
                  <a:srgbClr val="292934"/>
                </a:solidFill>
                <a:latin typeface="Arial"/>
                <a:cs typeface="Arial"/>
              </a:rPr>
              <a:t>W</a:t>
            </a:r>
            <a:r>
              <a:rPr sz="1800" spc="-10" dirty="0">
                <a:solidFill>
                  <a:srgbClr val="292934"/>
                </a:solidFill>
                <a:latin typeface="Arial"/>
                <a:cs typeface="Arial"/>
              </a:rPr>
              <a:t>a</a:t>
            </a:r>
            <a:r>
              <a:rPr sz="1800" dirty="0">
                <a:solidFill>
                  <a:srgbClr val="292934"/>
                </a:solidFill>
                <a:latin typeface="Arial"/>
                <a:cs typeface="Arial"/>
              </a:rPr>
              <a:t>r</a:t>
            </a:r>
            <a:r>
              <a:rPr sz="1800" spc="-10" dirty="0">
                <a:solidFill>
                  <a:srgbClr val="292934"/>
                </a:solidFill>
                <a:latin typeface="Arial"/>
                <a:cs typeface="Arial"/>
              </a:rPr>
              <a:t>dens</a:t>
            </a:r>
            <a:endParaRPr sz="1800" dirty="0">
              <a:latin typeface="Arial"/>
              <a:cs typeface="Arial"/>
            </a:endParaRPr>
          </a:p>
          <a:p>
            <a:pPr marL="469265" marR="43815" lvl="1" algn="just">
              <a:lnSpc>
                <a:spcPct val="100000"/>
              </a:lnSpc>
              <a:buClr>
                <a:srgbClr val="292934"/>
              </a:buClr>
              <a:buFont typeface="Arial"/>
              <a:buChar char="-"/>
              <a:tabLst>
                <a:tab pos="672465" algn="l"/>
              </a:tabLst>
            </a:pPr>
            <a:r>
              <a:rPr lang="en-US" sz="1800" spc="-100" dirty="0" smtClean="0">
                <a:solidFill>
                  <a:srgbClr val="292934"/>
                </a:solidFill>
                <a:latin typeface="Arial"/>
                <a:cs typeface="Arial"/>
              </a:rPr>
              <a:t>   </a:t>
            </a:r>
            <a:r>
              <a:rPr sz="1800" spc="-100" dirty="0" smtClean="0">
                <a:solidFill>
                  <a:srgbClr val="292934"/>
                </a:solidFill>
                <a:latin typeface="Arial"/>
                <a:cs typeface="Arial"/>
              </a:rPr>
              <a:t>V</a:t>
            </a:r>
            <a:r>
              <a:rPr sz="1800" spc="-10" dirty="0" smtClean="0">
                <a:solidFill>
                  <a:srgbClr val="292934"/>
                </a:solidFill>
                <a:latin typeface="Arial"/>
                <a:cs typeface="Arial"/>
              </a:rPr>
              <a:t>e</a:t>
            </a:r>
            <a:r>
              <a:rPr sz="1800" dirty="0" smtClean="0">
                <a:solidFill>
                  <a:srgbClr val="292934"/>
                </a:solidFill>
                <a:latin typeface="Arial"/>
                <a:cs typeface="Arial"/>
              </a:rPr>
              <a:t>r</a:t>
            </a:r>
            <a:r>
              <a:rPr sz="1800" spc="-5" dirty="0" smtClean="0">
                <a:solidFill>
                  <a:srgbClr val="292934"/>
                </a:solidFill>
                <a:latin typeface="Arial"/>
                <a:cs typeface="Arial"/>
              </a:rPr>
              <a:t>i</a:t>
            </a:r>
            <a:r>
              <a:rPr sz="1800" dirty="0" smtClean="0">
                <a:solidFill>
                  <a:srgbClr val="292934"/>
                </a:solidFill>
                <a:latin typeface="Arial"/>
                <a:cs typeface="Arial"/>
              </a:rPr>
              <a:t>fy </a:t>
            </a:r>
            <a:r>
              <a:rPr sz="1800" spc="-10" dirty="0">
                <a:solidFill>
                  <a:srgbClr val="292934"/>
                </a:solidFill>
                <a:latin typeface="Arial"/>
                <a:cs typeface="Arial"/>
              </a:rPr>
              <a:t>a</a:t>
            </a:r>
            <a:r>
              <a:rPr sz="1800" spc="-5" dirty="0">
                <a:solidFill>
                  <a:srgbClr val="292934"/>
                </a:solidFill>
                <a:latin typeface="Arial"/>
                <a:cs typeface="Arial"/>
              </a:rPr>
              <a:t>l</a:t>
            </a:r>
            <a:r>
              <a:rPr sz="1800" dirty="0">
                <a:solidFill>
                  <a:srgbClr val="292934"/>
                </a:solidFill>
                <a:latin typeface="Arial"/>
                <a:cs typeface="Arial"/>
              </a:rPr>
              <a:t>l</a:t>
            </a:r>
            <a:r>
              <a:rPr sz="1800" spc="10" dirty="0">
                <a:solidFill>
                  <a:srgbClr val="292934"/>
                </a:solidFill>
                <a:latin typeface="Arial"/>
                <a:cs typeface="Arial"/>
              </a:rPr>
              <a:t> </a:t>
            </a:r>
            <a:r>
              <a:rPr sz="1800" spc="-10" dirty="0">
                <a:solidFill>
                  <a:srgbClr val="292934"/>
                </a:solidFill>
                <a:latin typeface="Arial"/>
                <a:cs typeface="Arial"/>
              </a:rPr>
              <a:t>pe</a:t>
            </a:r>
            <a:r>
              <a:rPr sz="1800" dirty="0">
                <a:solidFill>
                  <a:srgbClr val="292934"/>
                </a:solidFill>
                <a:latin typeface="Arial"/>
                <a:cs typeface="Arial"/>
              </a:rPr>
              <a:t>rs</a:t>
            </a:r>
            <a:r>
              <a:rPr sz="1800" spc="-10" dirty="0">
                <a:solidFill>
                  <a:srgbClr val="292934"/>
                </a:solidFill>
                <a:latin typeface="Arial"/>
                <a:cs typeface="Arial"/>
              </a:rPr>
              <a:t>on</a:t>
            </a:r>
            <a:r>
              <a:rPr sz="1800" dirty="0">
                <a:solidFill>
                  <a:srgbClr val="292934"/>
                </a:solidFill>
                <a:latin typeface="Arial"/>
                <a:cs typeface="Arial"/>
              </a:rPr>
              <a:t>s</a:t>
            </a:r>
            <a:r>
              <a:rPr sz="1800" spc="15" dirty="0">
                <a:solidFill>
                  <a:srgbClr val="292934"/>
                </a:solidFill>
                <a:latin typeface="Arial"/>
                <a:cs typeface="Arial"/>
              </a:rPr>
              <a:t> </a:t>
            </a:r>
            <a:r>
              <a:rPr sz="1800" spc="-10" dirty="0">
                <a:solidFill>
                  <a:srgbClr val="292934"/>
                </a:solidFill>
                <a:latin typeface="Arial"/>
                <a:cs typeface="Arial"/>
              </a:rPr>
              <a:t>o</a:t>
            </a:r>
            <a:r>
              <a:rPr sz="1800" dirty="0">
                <a:solidFill>
                  <a:srgbClr val="292934"/>
                </a:solidFill>
                <a:latin typeface="Arial"/>
                <a:cs typeface="Arial"/>
              </a:rPr>
              <a:t>n</a:t>
            </a:r>
            <a:r>
              <a:rPr sz="1800" spc="-5" dirty="0">
                <a:solidFill>
                  <a:srgbClr val="292934"/>
                </a:solidFill>
                <a:latin typeface="Arial"/>
                <a:cs typeface="Arial"/>
              </a:rPr>
              <a:t> </a:t>
            </a:r>
            <a:r>
              <a:rPr sz="1800" dirty="0" smtClean="0">
                <a:solidFill>
                  <a:srgbClr val="292934"/>
                </a:solidFill>
                <a:latin typeface="Arial"/>
                <a:cs typeface="Arial"/>
              </a:rPr>
              <a:t>t</a:t>
            </a:r>
            <a:r>
              <a:rPr sz="1800" spc="-10" dirty="0" smtClean="0">
                <a:solidFill>
                  <a:srgbClr val="292934"/>
                </a:solidFill>
                <a:latin typeface="Arial"/>
                <a:cs typeface="Arial"/>
              </a:rPr>
              <a:t>he</a:t>
            </a:r>
            <a:r>
              <a:rPr sz="1800" dirty="0" smtClean="0">
                <a:solidFill>
                  <a:srgbClr val="292934"/>
                </a:solidFill>
                <a:latin typeface="Arial"/>
                <a:cs typeface="Arial"/>
              </a:rPr>
              <a:t> </a:t>
            </a:r>
            <a:r>
              <a:rPr sz="1800" dirty="0">
                <a:solidFill>
                  <a:srgbClr val="292934"/>
                </a:solidFill>
                <a:latin typeface="Arial"/>
                <a:cs typeface="Arial"/>
              </a:rPr>
              <a:t>f</a:t>
            </a:r>
            <a:r>
              <a:rPr sz="1800" spc="-5" dirty="0">
                <a:solidFill>
                  <a:srgbClr val="292934"/>
                </a:solidFill>
                <a:latin typeface="Arial"/>
                <a:cs typeface="Arial"/>
              </a:rPr>
              <a:t>l</a:t>
            </a:r>
            <a:r>
              <a:rPr sz="1800" spc="-10" dirty="0">
                <a:solidFill>
                  <a:srgbClr val="292934"/>
                </a:solidFill>
                <a:latin typeface="Arial"/>
                <a:cs typeface="Arial"/>
              </a:rPr>
              <a:t>oo</a:t>
            </a:r>
            <a:r>
              <a:rPr sz="1800" dirty="0">
                <a:solidFill>
                  <a:srgbClr val="292934"/>
                </a:solidFill>
                <a:latin typeface="Arial"/>
                <a:cs typeface="Arial"/>
              </a:rPr>
              <a:t>r </a:t>
            </a:r>
            <a:r>
              <a:rPr sz="1800" spc="-10" dirty="0">
                <a:solidFill>
                  <a:srgbClr val="292934"/>
                </a:solidFill>
                <a:latin typeface="Arial"/>
                <a:cs typeface="Arial"/>
              </a:rPr>
              <a:t>ha</a:t>
            </a:r>
            <a:r>
              <a:rPr sz="1800" dirty="0">
                <a:solidFill>
                  <a:srgbClr val="292934"/>
                </a:solidFill>
                <a:latin typeface="Arial"/>
                <a:cs typeface="Arial"/>
              </a:rPr>
              <a:t>ve</a:t>
            </a:r>
            <a:r>
              <a:rPr sz="1800" spc="10" dirty="0">
                <a:solidFill>
                  <a:srgbClr val="292934"/>
                </a:solidFill>
                <a:latin typeface="Arial"/>
                <a:cs typeface="Arial"/>
              </a:rPr>
              <a:t> </a:t>
            </a:r>
            <a:r>
              <a:rPr sz="1800" spc="-10" dirty="0">
                <a:solidFill>
                  <a:srgbClr val="292934"/>
                </a:solidFill>
                <a:latin typeface="Arial"/>
                <a:cs typeface="Arial"/>
              </a:rPr>
              <a:t>e</a:t>
            </a:r>
            <a:r>
              <a:rPr sz="1800" dirty="0">
                <a:solidFill>
                  <a:srgbClr val="292934"/>
                </a:solidFill>
                <a:latin typeface="Arial"/>
                <a:cs typeface="Arial"/>
              </a:rPr>
              <a:t>v</a:t>
            </a:r>
            <a:r>
              <a:rPr sz="1800" spc="-10" dirty="0">
                <a:solidFill>
                  <a:srgbClr val="292934"/>
                </a:solidFill>
                <a:latin typeface="Arial"/>
                <a:cs typeface="Arial"/>
              </a:rPr>
              <a:t>a</a:t>
            </a:r>
            <a:r>
              <a:rPr sz="1800" dirty="0">
                <a:solidFill>
                  <a:srgbClr val="292934"/>
                </a:solidFill>
                <a:latin typeface="Arial"/>
                <a:cs typeface="Arial"/>
              </a:rPr>
              <a:t>c</a:t>
            </a:r>
            <a:r>
              <a:rPr sz="1800" spc="-10" dirty="0">
                <a:solidFill>
                  <a:srgbClr val="292934"/>
                </a:solidFill>
                <a:latin typeface="Arial"/>
                <a:cs typeface="Arial"/>
              </a:rPr>
              <a:t>ua</a:t>
            </a:r>
            <a:r>
              <a:rPr sz="1800" dirty="0">
                <a:solidFill>
                  <a:srgbClr val="292934"/>
                </a:solidFill>
                <a:latin typeface="Arial"/>
                <a:cs typeface="Arial"/>
              </a:rPr>
              <a:t>t</a:t>
            </a:r>
            <a:r>
              <a:rPr sz="1800" spc="-10" dirty="0">
                <a:solidFill>
                  <a:srgbClr val="292934"/>
                </a:solidFill>
                <a:latin typeface="Arial"/>
                <a:cs typeface="Arial"/>
              </a:rPr>
              <a:t>e</a:t>
            </a:r>
            <a:r>
              <a:rPr sz="1800" dirty="0">
                <a:solidFill>
                  <a:srgbClr val="292934"/>
                </a:solidFill>
                <a:latin typeface="Arial"/>
                <a:cs typeface="Arial"/>
              </a:rPr>
              <a:t>d</a:t>
            </a:r>
            <a:r>
              <a:rPr sz="1800" spc="10" dirty="0">
                <a:solidFill>
                  <a:srgbClr val="292934"/>
                </a:solidFill>
                <a:latin typeface="Arial"/>
                <a:cs typeface="Arial"/>
              </a:rPr>
              <a:t> </a:t>
            </a:r>
            <a:r>
              <a:rPr sz="1800" spc="-10" dirty="0">
                <a:solidFill>
                  <a:srgbClr val="292934"/>
                </a:solidFill>
                <a:latin typeface="Arial"/>
                <a:cs typeface="Arial"/>
              </a:rPr>
              <a:t>o</a:t>
            </a:r>
            <a:r>
              <a:rPr sz="1800" dirty="0">
                <a:solidFill>
                  <a:srgbClr val="292934"/>
                </a:solidFill>
                <a:latin typeface="Arial"/>
                <a:cs typeface="Arial"/>
              </a:rPr>
              <a:t>r </a:t>
            </a:r>
            <a:r>
              <a:rPr sz="1800" spc="-10" dirty="0">
                <a:solidFill>
                  <a:srgbClr val="292934"/>
                </a:solidFill>
                <a:latin typeface="Arial"/>
                <a:cs typeface="Arial"/>
              </a:rPr>
              <a:t>a</a:t>
            </a:r>
            <a:r>
              <a:rPr sz="1800" dirty="0">
                <a:solidFill>
                  <a:srgbClr val="292934"/>
                </a:solidFill>
                <a:latin typeface="Arial"/>
                <a:cs typeface="Arial"/>
              </a:rPr>
              <a:t>re </a:t>
            </a:r>
            <a:r>
              <a:rPr sz="1800" spc="-5" dirty="0">
                <a:solidFill>
                  <a:srgbClr val="292934"/>
                </a:solidFill>
                <a:latin typeface="Arial"/>
                <a:cs typeface="Arial"/>
              </a:rPr>
              <a:t>i</a:t>
            </a:r>
            <a:r>
              <a:rPr sz="1800" dirty="0">
                <a:solidFill>
                  <a:srgbClr val="292934"/>
                </a:solidFill>
                <a:latin typeface="Arial"/>
                <a:cs typeface="Arial"/>
              </a:rPr>
              <a:t>n</a:t>
            </a:r>
            <a:r>
              <a:rPr sz="1800" spc="-5" dirty="0">
                <a:solidFill>
                  <a:srgbClr val="292934"/>
                </a:solidFill>
                <a:latin typeface="Arial"/>
                <a:cs typeface="Arial"/>
              </a:rPr>
              <a:t> </a:t>
            </a:r>
            <a:r>
              <a:rPr sz="1800" dirty="0">
                <a:solidFill>
                  <a:srgbClr val="292934"/>
                </a:solidFill>
                <a:latin typeface="Arial"/>
                <a:cs typeface="Arial"/>
              </a:rPr>
              <a:t>t</a:t>
            </a:r>
            <a:r>
              <a:rPr sz="1800" spc="-10" dirty="0">
                <a:solidFill>
                  <a:srgbClr val="292934"/>
                </a:solidFill>
                <a:latin typeface="Arial"/>
                <a:cs typeface="Arial"/>
              </a:rPr>
              <a:t>h</a:t>
            </a:r>
            <a:r>
              <a:rPr sz="1800" dirty="0">
                <a:solidFill>
                  <a:srgbClr val="292934"/>
                </a:solidFill>
                <a:latin typeface="Arial"/>
                <a:cs typeface="Arial"/>
              </a:rPr>
              <a:t>e</a:t>
            </a:r>
            <a:r>
              <a:rPr sz="1800" spc="-5" dirty="0">
                <a:solidFill>
                  <a:srgbClr val="292934"/>
                </a:solidFill>
                <a:latin typeface="Arial"/>
                <a:cs typeface="Arial"/>
              </a:rPr>
              <a:t> S</a:t>
            </a:r>
            <a:r>
              <a:rPr sz="1800" spc="-10" dirty="0">
                <a:solidFill>
                  <a:srgbClr val="292934"/>
                </a:solidFill>
                <a:latin typeface="Arial"/>
                <a:cs typeface="Arial"/>
              </a:rPr>
              <a:t>a</a:t>
            </a:r>
            <a:r>
              <a:rPr sz="1800" dirty="0">
                <a:solidFill>
                  <a:srgbClr val="292934"/>
                </a:solidFill>
                <a:latin typeface="Arial"/>
                <a:cs typeface="Arial"/>
              </a:rPr>
              <a:t>fe</a:t>
            </a:r>
            <a:r>
              <a:rPr sz="1800" spc="-5" dirty="0">
                <a:solidFill>
                  <a:srgbClr val="292934"/>
                </a:solidFill>
                <a:latin typeface="Arial"/>
                <a:cs typeface="Arial"/>
              </a:rPr>
              <a:t> </a:t>
            </a:r>
            <a:r>
              <a:rPr sz="1800" dirty="0">
                <a:solidFill>
                  <a:srgbClr val="292934"/>
                </a:solidFill>
                <a:latin typeface="Arial"/>
                <a:cs typeface="Arial"/>
              </a:rPr>
              <a:t>Z</a:t>
            </a:r>
            <a:r>
              <a:rPr sz="1800" spc="-10" dirty="0">
                <a:solidFill>
                  <a:srgbClr val="292934"/>
                </a:solidFill>
                <a:latin typeface="Arial"/>
                <a:cs typeface="Arial"/>
              </a:rPr>
              <a:t>one</a:t>
            </a:r>
            <a:endParaRPr sz="1800" dirty="0">
              <a:latin typeface="Arial"/>
              <a:cs typeface="Arial"/>
            </a:endParaRPr>
          </a:p>
          <a:p>
            <a:pPr marL="469265" marR="6350" lvl="1">
              <a:lnSpc>
                <a:spcPct val="100000"/>
              </a:lnSpc>
              <a:buClr>
                <a:srgbClr val="292934"/>
              </a:buClr>
              <a:buFont typeface="Arial"/>
              <a:buChar char="-"/>
              <a:tabLst>
                <a:tab pos="672465" algn="l"/>
              </a:tabLst>
            </a:pPr>
            <a:r>
              <a:rPr lang="en-US" sz="1800" spc="-5" dirty="0" smtClean="0">
                <a:solidFill>
                  <a:srgbClr val="292934"/>
                </a:solidFill>
                <a:latin typeface="Arial"/>
                <a:cs typeface="Arial"/>
              </a:rPr>
              <a:t>   </a:t>
            </a:r>
            <a:r>
              <a:rPr sz="1800" spc="-5" dirty="0" smtClean="0">
                <a:solidFill>
                  <a:srgbClr val="292934"/>
                </a:solidFill>
                <a:latin typeface="Arial"/>
                <a:cs typeface="Arial"/>
              </a:rPr>
              <a:t>R</a:t>
            </a:r>
            <a:r>
              <a:rPr sz="1800" spc="-10" dirty="0" smtClean="0">
                <a:solidFill>
                  <a:srgbClr val="292934"/>
                </a:solidFill>
                <a:latin typeface="Arial"/>
                <a:cs typeface="Arial"/>
              </a:rPr>
              <a:t>epo</a:t>
            </a:r>
            <a:r>
              <a:rPr sz="1800" dirty="0" smtClean="0">
                <a:solidFill>
                  <a:srgbClr val="292934"/>
                </a:solidFill>
                <a:latin typeface="Arial"/>
                <a:cs typeface="Arial"/>
              </a:rPr>
              <a:t>rt</a:t>
            </a:r>
            <a:r>
              <a:rPr sz="1800" spc="15" dirty="0" smtClean="0">
                <a:solidFill>
                  <a:srgbClr val="292934"/>
                </a:solidFill>
                <a:latin typeface="Arial"/>
                <a:cs typeface="Arial"/>
              </a:rPr>
              <a:t> </a:t>
            </a:r>
            <a:r>
              <a:rPr sz="1800" dirty="0">
                <a:solidFill>
                  <a:srgbClr val="292934"/>
                </a:solidFill>
                <a:latin typeface="Arial"/>
                <a:cs typeface="Arial"/>
              </a:rPr>
              <a:t>to</a:t>
            </a:r>
            <a:r>
              <a:rPr sz="1800" spc="-5" dirty="0">
                <a:solidFill>
                  <a:srgbClr val="292934"/>
                </a:solidFill>
                <a:latin typeface="Arial"/>
                <a:cs typeface="Arial"/>
              </a:rPr>
              <a:t> </a:t>
            </a:r>
            <a:r>
              <a:rPr sz="1800" dirty="0">
                <a:solidFill>
                  <a:srgbClr val="292934"/>
                </a:solidFill>
                <a:latin typeface="Arial"/>
                <a:cs typeface="Arial"/>
              </a:rPr>
              <a:t>O</a:t>
            </a:r>
            <a:r>
              <a:rPr sz="1800" spc="-5" dirty="0">
                <a:solidFill>
                  <a:srgbClr val="292934"/>
                </a:solidFill>
                <a:latin typeface="Arial"/>
                <a:cs typeface="Arial"/>
              </a:rPr>
              <a:t>S</a:t>
            </a:r>
            <a:r>
              <a:rPr sz="1800" dirty="0">
                <a:solidFill>
                  <a:srgbClr val="292934"/>
                </a:solidFill>
                <a:latin typeface="Arial"/>
                <a:cs typeface="Arial"/>
              </a:rPr>
              <a:t>F</a:t>
            </a:r>
            <a:r>
              <a:rPr sz="1800" spc="-5" dirty="0">
                <a:solidFill>
                  <a:srgbClr val="292934"/>
                </a:solidFill>
                <a:latin typeface="Arial"/>
                <a:cs typeface="Arial"/>
              </a:rPr>
              <a:t> B</a:t>
            </a:r>
            <a:r>
              <a:rPr sz="1800" spc="-10" dirty="0">
                <a:solidFill>
                  <a:srgbClr val="292934"/>
                </a:solidFill>
                <a:latin typeface="Arial"/>
                <a:cs typeface="Arial"/>
              </a:rPr>
              <a:t>u</a:t>
            </a:r>
            <a:r>
              <a:rPr sz="1800" spc="-5" dirty="0">
                <a:solidFill>
                  <a:srgbClr val="292934"/>
                </a:solidFill>
                <a:latin typeface="Arial"/>
                <a:cs typeface="Arial"/>
              </a:rPr>
              <a:t>il</a:t>
            </a:r>
            <a:r>
              <a:rPr sz="1800" spc="-10" dirty="0">
                <a:solidFill>
                  <a:srgbClr val="292934"/>
                </a:solidFill>
                <a:latin typeface="Arial"/>
                <a:cs typeface="Arial"/>
              </a:rPr>
              <a:t>d</a:t>
            </a:r>
            <a:r>
              <a:rPr sz="1800" spc="-5" dirty="0">
                <a:solidFill>
                  <a:srgbClr val="292934"/>
                </a:solidFill>
                <a:latin typeface="Arial"/>
                <a:cs typeface="Arial"/>
              </a:rPr>
              <a:t>i</a:t>
            </a:r>
            <a:r>
              <a:rPr sz="1800" spc="-10" dirty="0">
                <a:solidFill>
                  <a:srgbClr val="292934"/>
                </a:solidFill>
                <a:latin typeface="Arial"/>
                <a:cs typeface="Arial"/>
              </a:rPr>
              <a:t>ng </a:t>
            </a:r>
            <a:r>
              <a:rPr sz="1800" dirty="0">
                <a:solidFill>
                  <a:srgbClr val="292934"/>
                </a:solidFill>
                <a:latin typeface="Arial"/>
                <a:cs typeface="Arial"/>
              </a:rPr>
              <a:t>M</a:t>
            </a:r>
            <a:r>
              <a:rPr sz="1800" spc="-10" dirty="0">
                <a:solidFill>
                  <a:srgbClr val="292934"/>
                </a:solidFill>
                <a:latin typeface="Arial"/>
                <a:cs typeface="Arial"/>
              </a:rPr>
              <a:t>g</a:t>
            </a:r>
            <a:r>
              <a:rPr sz="1800" dirty="0">
                <a:solidFill>
                  <a:srgbClr val="292934"/>
                </a:solidFill>
                <a:latin typeface="Arial"/>
                <a:cs typeface="Arial"/>
              </a:rPr>
              <a:t>r </a:t>
            </a:r>
            <a:r>
              <a:rPr sz="1800" spc="-10" dirty="0">
                <a:solidFill>
                  <a:srgbClr val="292934"/>
                </a:solidFill>
                <a:latin typeface="Arial"/>
                <a:cs typeface="Arial"/>
              </a:rPr>
              <a:t>an</a:t>
            </a:r>
            <a:r>
              <a:rPr sz="1800" dirty="0">
                <a:solidFill>
                  <a:srgbClr val="292934"/>
                </a:solidFill>
                <a:latin typeface="Arial"/>
                <a:cs typeface="Arial"/>
              </a:rPr>
              <a:t>y</a:t>
            </a:r>
            <a:r>
              <a:rPr sz="1800" spc="5" dirty="0">
                <a:solidFill>
                  <a:srgbClr val="292934"/>
                </a:solidFill>
                <a:latin typeface="Arial"/>
                <a:cs typeface="Arial"/>
              </a:rPr>
              <a:t> </a:t>
            </a:r>
            <a:r>
              <a:rPr sz="1800" dirty="0">
                <a:solidFill>
                  <a:srgbClr val="292934"/>
                </a:solidFill>
                <a:latin typeface="Arial"/>
                <a:cs typeface="Arial"/>
              </a:rPr>
              <a:t>tr</a:t>
            </a:r>
            <a:r>
              <a:rPr sz="1800" spc="-10" dirty="0">
                <a:solidFill>
                  <a:srgbClr val="292934"/>
                </a:solidFill>
                <a:latin typeface="Arial"/>
                <a:cs typeface="Arial"/>
              </a:rPr>
              <a:t>oub</a:t>
            </a:r>
            <a:r>
              <a:rPr sz="1800" spc="-5" dirty="0">
                <a:solidFill>
                  <a:srgbClr val="292934"/>
                </a:solidFill>
                <a:latin typeface="Arial"/>
                <a:cs typeface="Arial"/>
              </a:rPr>
              <a:t>l</a:t>
            </a:r>
            <a:r>
              <a:rPr sz="1800" dirty="0">
                <a:solidFill>
                  <a:srgbClr val="292934"/>
                </a:solidFill>
                <a:latin typeface="Arial"/>
                <a:cs typeface="Arial"/>
              </a:rPr>
              <a:t>e</a:t>
            </a:r>
            <a:r>
              <a:rPr sz="1800" spc="10" dirty="0">
                <a:solidFill>
                  <a:srgbClr val="292934"/>
                </a:solidFill>
                <a:latin typeface="Arial"/>
                <a:cs typeface="Arial"/>
              </a:rPr>
              <a:t> </a:t>
            </a:r>
            <a:r>
              <a:rPr sz="1800" dirty="0">
                <a:solidFill>
                  <a:srgbClr val="292934"/>
                </a:solidFill>
                <a:latin typeface="Arial"/>
                <a:cs typeface="Arial"/>
              </a:rPr>
              <a:t>s</a:t>
            </a:r>
            <a:r>
              <a:rPr sz="1800" spc="-5" dirty="0">
                <a:solidFill>
                  <a:srgbClr val="292934"/>
                </a:solidFill>
                <a:latin typeface="Arial"/>
                <a:cs typeface="Arial"/>
              </a:rPr>
              <a:t>i</a:t>
            </a:r>
            <a:r>
              <a:rPr sz="1800" dirty="0">
                <a:solidFill>
                  <a:srgbClr val="292934"/>
                </a:solidFill>
                <a:latin typeface="Arial"/>
                <a:cs typeface="Arial"/>
              </a:rPr>
              <a:t>t</a:t>
            </a:r>
            <a:r>
              <a:rPr sz="1800" spc="-10" dirty="0">
                <a:solidFill>
                  <a:srgbClr val="292934"/>
                </a:solidFill>
                <a:latin typeface="Arial"/>
                <a:cs typeface="Arial"/>
              </a:rPr>
              <a:t>ua</a:t>
            </a:r>
            <a:r>
              <a:rPr sz="1800" dirty="0">
                <a:solidFill>
                  <a:srgbClr val="292934"/>
                </a:solidFill>
                <a:latin typeface="Arial"/>
                <a:cs typeface="Arial"/>
              </a:rPr>
              <a:t>t</a:t>
            </a:r>
            <a:r>
              <a:rPr sz="1800" spc="-5" dirty="0">
                <a:solidFill>
                  <a:srgbClr val="292934"/>
                </a:solidFill>
                <a:latin typeface="Arial"/>
                <a:cs typeface="Arial"/>
              </a:rPr>
              <a:t>i</a:t>
            </a:r>
            <a:r>
              <a:rPr sz="1800" spc="-10" dirty="0">
                <a:solidFill>
                  <a:srgbClr val="292934"/>
                </a:solidFill>
                <a:latin typeface="Arial"/>
                <a:cs typeface="Arial"/>
              </a:rPr>
              <a:t>o</a:t>
            </a:r>
            <a:r>
              <a:rPr sz="1800" dirty="0">
                <a:solidFill>
                  <a:srgbClr val="292934"/>
                </a:solidFill>
                <a:latin typeface="Arial"/>
                <a:cs typeface="Arial"/>
              </a:rPr>
              <a:t>n</a:t>
            </a:r>
            <a:r>
              <a:rPr sz="1800" spc="10" dirty="0">
                <a:solidFill>
                  <a:srgbClr val="292934"/>
                </a:solidFill>
                <a:latin typeface="Arial"/>
                <a:cs typeface="Arial"/>
              </a:rPr>
              <a:t> </a:t>
            </a:r>
            <a:r>
              <a:rPr sz="1800" spc="-10" dirty="0">
                <a:solidFill>
                  <a:srgbClr val="292934"/>
                </a:solidFill>
                <a:latin typeface="Arial"/>
                <a:cs typeface="Arial"/>
              </a:rPr>
              <a:t>on </a:t>
            </a:r>
            <a:r>
              <a:rPr sz="1800" dirty="0" smtClean="0">
                <a:solidFill>
                  <a:srgbClr val="292934"/>
                </a:solidFill>
                <a:latin typeface="Arial"/>
                <a:cs typeface="Arial"/>
              </a:rPr>
              <a:t>t</a:t>
            </a:r>
            <a:r>
              <a:rPr sz="1800" spc="-10" dirty="0" smtClean="0">
                <a:solidFill>
                  <a:srgbClr val="292934"/>
                </a:solidFill>
                <a:latin typeface="Arial"/>
                <a:cs typeface="Arial"/>
              </a:rPr>
              <a:t>he</a:t>
            </a:r>
            <a:r>
              <a:rPr sz="1800" dirty="0" smtClean="0">
                <a:solidFill>
                  <a:srgbClr val="292934"/>
                </a:solidFill>
                <a:latin typeface="Arial"/>
                <a:cs typeface="Arial"/>
              </a:rPr>
              <a:t> </a:t>
            </a:r>
            <a:r>
              <a:rPr sz="1800" dirty="0">
                <a:solidFill>
                  <a:srgbClr val="292934"/>
                </a:solidFill>
                <a:latin typeface="Arial"/>
                <a:cs typeface="Arial"/>
              </a:rPr>
              <a:t>f</a:t>
            </a:r>
            <a:r>
              <a:rPr sz="1800" spc="-5" dirty="0">
                <a:solidFill>
                  <a:srgbClr val="292934"/>
                </a:solidFill>
                <a:latin typeface="Arial"/>
                <a:cs typeface="Arial"/>
              </a:rPr>
              <a:t>l</a:t>
            </a:r>
            <a:r>
              <a:rPr sz="1800" spc="-10" dirty="0">
                <a:solidFill>
                  <a:srgbClr val="292934"/>
                </a:solidFill>
                <a:latin typeface="Arial"/>
                <a:cs typeface="Arial"/>
              </a:rPr>
              <a:t>oo</a:t>
            </a:r>
            <a:r>
              <a:rPr sz="1800" dirty="0">
                <a:solidFill>
                  <a:srgbClr val="292934"/>
                </a:solidFill>
                <a:latin typeface="Arial"/>
                <a:cs typeface="Arial"/>
              </a:rPr>
              <a:t>r</a:t>
            </a:r>
            <a:r>
              <a:rPr sz="1800" spc="15" dirty="0">
                <a:solidFill>
                  <a:srgbClr val="292934"/>
                </a:solidFill>
                <a:latin typeface="Arial"/>
                <a:cs typeface="Arial"/>
              </a:rPr>
              <a:t> </a:t>
            </a:r>
            <a:r>
              <a:rPr sz="1800" spc="-10" dirty="0">
                <a:solidFill>
                  <a:srgbClr val="292934"/>
                </a:solidFill>
                <a:latin typeface="Arial"/>
                <a:cs typeface="Arial"/>
              </a:rPr>
              <a:t>o</a:t>
            </a:r>
            <a:r>
              <a:rPr sz="1800" dirty="0">
                <a:solidFill>
                  <a:srgbClr val="292934"/>
                </a:solidFill>
                <a:latin typeface="Arial"/>
                <a:cs typeface="Arial"/>
              </a:rPr>
              <a:t>r </a:t>
            </a:r>
            <a:r>
              <a:rPr sz="1800" spc="-5" dirty="0">
                <a:solidFill>
                  <a:srgbClr val="292934"/>
                </a:solidFill>
                <a:latin typeface="Arial"/>
                <a:cs typeface="Arial"/>
              </a:rPr>
              <a:t>i</a:t>
            </a:r>
            <a:r>
              <a:rPr sz="1800" dirty="0">
                <a:solidFill>
                  <a:srgbClr val="292934"/>
                </a:solidFill>
                <a:latin typeface="Arial"/>
                <a:cs typeface="Arial"/>
              </a:rPr>
              <a:t>f</a:t>
            </a:r>
            <a:r>
              <a:rPr sz="1800" spc="-5" dirty="0">
                <a:solidFill>
                  <a:srgbClr val="292934"/>
                </a:solidFill>
                <a:latin typeface="Arial"/>
                <a:cs typeface="Arial"/>
              </a:rPr>
              <a:t> </a:t>
            </a:r>
            <a:r>
              <a:rPr sz="1800" dirty="0">
                <a:solidFill>
                  <a:srgbClr val="292934"/>
                </a:solidFill>
                <a:latin typeface="Arial"/>
                <a:cs typeface="Arial"/>
              </a:rPr>
              <a:t>t</a:t>
            </a:r>
            <a:r>
              <a:rPr sz="1800" spc="-10" dirty="0">
                <a:solidFill>
                  <a:srgbClr val="292934"/>
                </a:solidFill>
                <a:latin typeface="Arial"/>
                <a:cs typeface="Arial"/>
              </a:rPr>
              <a:t>h</a:t>
            </a:r>
            <a:r>
              <a:rPr sz="1800" dirty="0">
                <a:solidFill>
                  <a:srgbClr val="292934"/>
                </a:solidFill>
                <a:latin typeface="Arial"/>
                <a:cs typeface="Arial"/>
              </a:rPr>
              <a:t>e</a:t>
            </a:r>
            <a:r>
              <a:rPr sz="1800" spc="-5" dirty="0">
                <a:solidFill>
                  <a:srgbClr val="292934"/>
                </a:solidFill>
                <a:latin typeface="Arial"/>
                <a:cs typeface="Arial"/>
              </a:rPr>
              <a:t> </a:t>
            </a:r>
            <a:r>
              <a:rPr sz="1800" dirty="0">
                <a:solidFill>
                  <a:srgbClr val="292934"/>
                </a:solidFill>
                <a:latin typeface="Arial"/>
                <a:cs typeface="Arial"/>
              </a:rPr>
              <a:t>f</a:t>
            </a:r>
            <a:r>
              <a:rPr sz="1800" spc="-5" dirty="0">
                <a:solidFill>
                  <a:srgbClr val="292934"/>
                </a:solidFill>
                <a:latin typeface="Arial"/>
                <a:cs typeface="Arial"/>
              </a:rPr>
              <a:t>l</a:t>
            </a:r>
            <a:r>
              <a:rPr sz="1800" spc="-10" dirty="0">
                <a:solidFill>
                  <a:srgbClr val="292934"/>
                </a:solidFill>
                <a:latin typeface="Arial"/>
                <a:cs typeface="Arial"/>
              </a:rPr>
              <a:t>oo</a:t>
            </a:r>
            <a:r>
              <a:rPr sz="1800" dirty="0">
                <a:solidFill>
                  <a:srgbClr val="292934"/>
                </a:solidFill>
                <a:latin typeface="Arial"/>
                <a:cs typeface="Arial"/>
              </a:rPr>
              <a:t>r</a:t>
            </a:r>
            <a:r>
              <a:rPr sz="1800" spc="15" dirty="0">
                <a:solidFill>
                  <a:srgbClr val="292934"/>
                </a:solidFill>
                <a:latin typeface="Arial"/>
                <a:cs typeface="Arial"/>
              </a:rPr>
              <a:t> </a:t>
            </a:r>
            <a:r>
              <a:rPr sz="1800" spc="-5" dirty="0">
                <a:solidFill>
                  <a:srgbClr val="292934"/>
                </a:solidFill>
                <a:latin typeface="Arial"/>
                <a:cs typeface="Arial"/>
              </a:rPr>
              <a:t>i</a:t>
            </a:r>
            <a:r>
              <a:rPr sz="1800" dirty="0">
                <a:solidFill>
                  <a:srgbClr val="292934"/>
                </a:solidFill>
                <a:latin typeface="Arial"/>
                <a:cs typeface="Arial"/>
              </a:rPr>
              <a:t>s “</a:t>
            </a:r>
            <a:r>
              <a:rPr sz="1800" spc="-5" dirty="0">
                <a:solidFill>
                  <a:srgbClr val="292934"/>
                </a:solidFill>
                <a:latin typeface="Arial"/>
                <a:cs typeface="Arial"/>
              </a:rPr>
              <a:t>Al</a:t>
            </a:r>
            <a:r>
              <a:rPr sz="1800" dirty="0">
                <a:solidFill>
                  <a:srgbClr val="292934"/>
                </a:solidFill>
                <a:latin typeface="Arial"/>
                <a:cs typeface="Arial"/>
              </a:rPr>
              <a:t>l </a:t>
            </a:r>
            <a:r>
              <a:rPr sz="1800" spc="-5" dirty="0">
                <a:solidFill>
                  <a:srgbClr val="292934"/>
                </a:solidFill>
                <a:latin typeface="Arial"/>
                <a:cs typeface="Arial"/>
              </a:rPr>
              <a:t>Clea</a:t>
            </a:r>
            <a:r>
              <a:rPr sz="1800" dirty="0">
                <a:solidFill>
                  <a:srgbClr val="292934"/>
                </a:solidFill>
                <a:latin typeface="Arial"/>
                <a:cs typeface="Arial"/>
              </a:rPr>
              <a:t>r</a:t>
            </a:r>
            <a:r>
              <a:rPr sz="1800" dirty="0" smtClean="0">
                <a:solidFill>
                  <a:srgbClr val="292934"/>
                </a:solidFill>
                <a:latin typeface="Arial"/>
                <a:cs typeface="Arial"/>
              </a:rPr>
              <a:t>”</a:t>
            </a:r>
            <a:endParaRPr sz="1800" dirty="0">
              <a:latin typeface="Arial"/>
              <a:cs typeface="Arial"/>
            </a:endParaRPr>
          </a:p>
        </p:txBody>
      </p:sp>
      <p:sp>
        <p:nvSpPr>
          <p:cNvPr id="118" name="object 118"/>
          <p:cNvSpPr/>
          <p:nvPr/>
        </p:nvSpPr>
        <p:spPr>
          <a:xfrm>
            <a:off x="5027121" y="1373682"/>
            <a:ext cx="3067045" cy="4089394"/>
          </a:xfrm>
          <a:prstGeom prst="rect">
            <a:avLst/>
          </a:prstGeom>
          <a:blipFill>
            <a:blip r:embed="rId11" cstate="print"/>
            <a:stretch>
              <a:fillRect/>
            </a:stretch>
          </a:blip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09676"/>
            <a:ext cx="8072119" cy="553998"/>
          </a:xfrm>
          <a:prstGeom prst="rect">
            <a:avLst/>
          </a:prstGeom>
        </p:spPr>
        <p:txBody>
          <a:bodyPr vert="horz" wrap="square" lIns="0" tIns="0" rIns="0" bIns="0" rtlCol="0">
            <a:spAutoFit/>
          </a:bodyPr>
          <a:lstStyle/>
          <a:p>
            <a:pPr marL="12700">
              <a:lnSpc>
                <a:spcPct val="100000"/>
              </a:lnSpc>
            </a:pPr>
            <a:r>
              <a:rPr sz="3600" spc="-130" dirty="0"/>
              <a:t>P</a:t>
            </a:r>
            <a:r>
              <a:rPr sz="3600" spc="-125" dirty="0"/>
              <a:t>o</a:t>
            </a:r>
            <a:r>
              <a:rPr sz="3600" spc="-25" dirty="0"/>
              <a:t>p</a:t>
            </a:r>
            <a:r>
              <a:rPr sz="3600" spc="-204" dirty="0"/>
              <a:t> </a:t>
            </a:r>
            <a:r>
              <a:rPr sz="3600" spc="-125" dirty="0"/>
              <a:t>Qui</a:t>
            </a:r>
            <a:r>
              <a:rPr sz="3600" spc="-20" dirty="0"/>
              <a:t>z</a:t>
            </a:r>
            <a:r>
              <a:rPr sz="3600" spc="-195" dirty="0"/>
              <a:t> </a:t>
            </a:r>
            <a:r>
              <a:rPr sz="3600" spc="-25" dirty="0"/>
              <a:t>#</a:t>
            </a:r>
            <a:r>
              <a:rPr sz="3600" spc="-204" dirty="0"/>
              <a:t> </a:t>
            </a:r>
            <a:r>
              <a:rPr sz="3600" spc="-25" dirty="0"/>
              <a:t>1</a:t>
            </a:r>
          </a:p>
        </p:txBody>
      </p:sp>
      <p:sp>
        <p:nvSpPr>
          <p:cNvPr id="3" name="object 3"/>
          <p:cNvSpPr/>
          <p:nvPr/>
        </p:nvSpPr>
        <p:spPr>
          <a:xfrm>
            <a:off x="2195512" y="2466974"/>
            <a:ext cx="4762500" cy="3152775"/>
          </a:xfrm>
          <a:prstGeom prst="rect">
            <a:avLst/>
          </a:prstGeom>
          <a:blipFill>
            <a:blip r:embed="rId3" cstate="print"/>
            <a:stretch>
              <a:fillRect/>
            </a:stretch>
          </a:blip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276600"/>
            <a:ext cx="8229600" cy="1143000"/>
          </a:xfrm>
        </p:spPr>
        <p:txBody>
          <a:bodyPr>
            <a:normAutofit/>
          </a:bodyPr>
          <a:lstStyle>
            <a:extLst/>
          </a:lstStyle>
          <a:p>
            <a:r>
              <a:rPr lang="en-US" sz="3200" dirty="0" smtClean="0"/>
              <a:t>Never use the elevator when evacuating the building.</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a:xfrm>
            <a:off x="685800" y="228600"/>
            <a:ext cx="7696200" cy="1107996"/>
          </a:xfrm>
        </p:spPr>
        <p:txBody>
          <a:bodyPr/>
          <a:lstStyle>
            <a:extLst/>
          </a:lstStyle>
          <a:p>
            <a:r>
              <a:rPr lang="en-US" dirty="0" smtClean="0"/>
              <a:t/>
            </a:r>
            <a:br>
              <a:rPr lang="en-US" dirty="0" smtClean="0"/>
            </a:br>
            <a:r>
              <a:rPr lang="en-US" sz="3200" dirty="0" smtClean="0"/>
              <a:t>Where is the assigned relocation area?</a:t>
            </a:r>
            <a:endParaRPr lang="en-US" sz="3200" dirty="0"/>
          </a:p>
        </p:txBody>
      </p:sp>
      <p:sp>
        <p:nvSpPr>
          <p:cNvPr id="11" name="Rectangle 11"/>
          <p:cNvSpPr>
            <a:spLocks noGrp="1"/>
          </p:cNvSpPr>
          <p:nvPr>
            <p:ph type="body" sz="quarter" idx="17"/>
          </p:nvPr>
        </p:nvSpPr>
        <p:spPr>
          <a:xfrm>
            <a:off x="1143000" y="4890700"/>
            <a:ext cx="7086600" cy="276999"/>
          </a:xfrm>
        </p:spPr>
        <p:txBody>
          <a:bodyPr/>
          <a:lstStyle>
            <a:extLst/>
          </a:lstStyle>
          <a:p>
            <a:r>
              <a:rPr lang="en-US" dirty="0" smtClean="0"/>
              <a:t>None of the above</a:t>
            </a:r>
            <a:endParaRPr lang="en-US" dirty="0"/>
          </a:p>
        </p:txBody>
      </p:sp>
      <p:sp>
        <p:nvSpPr>
          <p:cNvPr id="12" name="Rectangle 12"/>
          <p:cNvSpPr>
            <a:spLocks noGrp="1"/>
          </p:cNvSpPr>
          <p:nvPr>
            <p:ph type="body" sz="quarter" idx="18"/>
          </p:nvPr>
        </p:nvSpPr>
        <p:spPr>
          <a:xfrm>
            <a:off x="1143000" y="4204900"/>
            <a:ext cx="7086600" cy="276999"/>
          </a:xfrm>
        </p:spPr>
        <p:txBody>
          <a:bodyPr/>
          <a:lstStyle>
            <a:extLst/>
          </a:lstStyle>
          <a:p>
            <a:r>
              <a:rPr lang="en-US" dirty="0" smtClean="0"/>
              <a:t>At Donut Savant on Broadway</a:t>
            </a:r>
            <a:endParaRPr lang="en-US" dirty="0"/>
          </a:p>
        </p:txBody>
      </p:sp>
      <p:sp>
        <p:nvSpPr>
          <p:cNvPr id="15" name="Rectangle 15"/>
          <p:cNvSpPr>
            <a:spLocks noGrp="1"/>
          </p:cNvSpPr>
          <p:nvPr>
            <p:ph type="body" sz="quarter" idx="19"/>
          </p:nvPr>
        </p:nvSpPr>
        <p:spPr>
          <a:xfrm>
            <a:off x="1143000" y="2147500"/>
            <a:ext cx="7086600" cy="276999"/>
          </a:xfrm>
        </p:spPr>
        <p:txBody>
          <a:bodyPr/>
          <a:lstStyle>
            <a:extLst/>
          </a:lstStyle>
          <a:p>
            <a:r>
              <a:rPr lang="en-US" dirty="0" smtClean="0"/>
              <a:t>At Snow Park, 3 blocks down on 20</a:t>
            </a:r>
            <a:r>
              <a:rPr lang="en-US" baseline="30000" dirty="0" smtClean="0"/>
              <a:t>th</a:t>
            </a:r>
            <a:r>
              <a:rPr lang="en-US" dirty="0" smtClean="0"/>
              <a:t> Street</a:t>
            </a:r>
            <a:endParaRPr lang="en-US" dirty="0"/>
          </a:p>
        </p:txBody>
      </p:sp>
      <p:sp>
        <p:nvSpPr>
          <p:cNvPr id="16" name="Rectangle 16"/>
          <p:cNvSpPr>
            <a:spLocks noGrp="1"/>
          </p:cNvSpPr>
          <p:nvPr>
            <p:ph type="body" sz="quarter" idx="20"/>
          </p:nvPr>
        </p:nvSpPr>
        <p:spPr>
          <a:xfrm>
            <a:off x="1143000" y="2833300"/>
            <a:ext cx="7086600" cy="276999"/>
          </a:xfrm>
        </p:spPr>
        <p:txBody>
          <a:bodyPr/>
          <a:lstStyle>
            <a:extLst/>
          </a:lstStyle>
          <a:p>
            <a:r>
              <a:rPr lang="en-US" dirty="0"/>
              <a:t>In the OSF parking lot at the rear of this building</a:t>
            </a:r>
          </a:p>
        </p:txBody>
      </p:sp>
      <p:sp>
        <p:nvSpPr>
          <p:cNvPr id="17" name="Rectangle 17"/>
          <p:cNvSpPr>
            <a:spLocks noGrp="1"/>
          </p:cNvSpPr>
          <p:nvPr>
            <p:ph type="body" sz="quarter" idx="21"/>
          </p:nvPr>
        </p:nvSpPr>
        <p:spPr>
          <a:xfrm>
            <a:off x="1143000" y="3519100"/>
            <a:ext cx="7086600" cy="276999"/>
          </a:xfrm>
        </p:spPr>
        <p:txBody>
          <a:bodyPr/>
          <a:lstStyle>
            <a:extLst/>
          </a:lstStyle>
          <a:p>
            <a:r>
              <a:rPr lang="en-US" dirty="0"/>
              <a:t>In the Union Bank parking lot across the street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TotalTime>
  <Words>1552</Words>
  <Application>Microsoft Office PowerPoint</Application>
  <PresentationFormat>On-screen Show (4:3)</PresentationFormat>
  <Paragraphs>221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Pop Quiz # 1</vt:lpstr>
      <vt:lpstr>Never use the elevator when evacuating the building.</vt:lpstr>
      <vt:lpstr> Where is the assigned relocation area?</vt:lpstr>
      <vt:lpstr> Where is the “Safe Zone”?</vt:lpstr>
      <vt:lpstr>PowerPoint Presentation</vt:lpstr>
      <vt:lpstr>PowerPoint Presentation</vt:lpstr>
      <vt:lpstr>PowerPoint Presentation</vt:lpstr>
      <vt:lpstr>Pop Quiz #2</vt:lpstr>
      <vt:lpstr>Match the steps in the proper order:</vt:lpstr>
      <vt:lpstr>PowerPoint Presentation</vt:lpstr>
      <vt:lpstr>PowerPoint Presentation</vt:lpstr>
      <vt:lpstr>Pop Quiz #3</vt:lpstr>
      <vt:lpstr>If necessary, for how many days should you be prepared to stay at work?</vt:lpstr>
      <vt:lpstr>PowerPoint Presentation</vt:lpstr>
      <vt:lpstr>PowerPoint Presentation</vt:lpstr>
      <vt:lpstr>Pop Quiz #4</vt:lpstr>
      <vt:lpstr>In the OSF, what’s the single most important thing to remember?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 Hsi</dc:creator>
  <cp:lastModifiedBy>Jayne Dickson</cp:lastModifiedBy>
  <cp:revision>36</cp:revision>
  <cp:lastPrinted>2014-05-13T18:22:41Z</cp:lastPrinted>
  <dcterms:created xsi:type="dcterms:W3CDTF">2014-05-09T15:24:05Z</dcterms:created>
  <dcterms:modified xsi:type="dcterms:W3CDTF">2014-09-26T19:29:23Z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2014-05-09T00:00:00Z</vt:filetime>
  </property>
  <property fmtid="{D5CDD505-2E9C-101B-9397-08002B2CF9AE}" pid="3" name="LastSaved">
    <vt:filetime>2014-05-09T00:00:00Z</vt:filetime>
  </property>
</Properties>
</file>