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2860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81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5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1143" y="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149648"/>
            <a:ext cx="1714500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480272"/>
            <a:ext cx="1714500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2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35919" y="48683"/>
            <a:ext cx="492919" cy="774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163" y="48683"/>
            <a:ext cx="1450181" cy="7749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5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72" y="227965"/>
            <a:ext cx="1971675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72" y="611928"/>
            <a:ext cx="1971675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1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3" y="243417"/>
            <a:ext cx="971550" cy="5801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7288" y="243417"/>
            <a:ext cx="971550" cy="5801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2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" y="48683"/>
            <a:ext cx="1971675" cy="1767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460" y="224155"/>
            <a:ext cx="967085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460" y="334010"/>
            <a:ext cx="967085" cy="4912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57287" y="224155"/>
            <a:ext cx="971848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7287" y="334010"/>
            <a:ext cx="971848" cy="4912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9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6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1" y="60960"/>
            <a:ext cx="737294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847" y="131657"/>
            <a:ext cx="1157288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1" y="274320"/>
            <a:ext cx="737294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7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1" y="60960"/>
            <a:ext cx="737294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1847" y="131657"/>
            <a:ext cx="1157288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1" y="274320"/>
            <a:ext cx="737294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7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63" y="48683"/>
            <a:ext cx="1971675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3" y="243417"/>
            <a:ext cx="1971675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7163" y="847514"/>
            <a:ext cx="51435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B06B7-EB58-457B-858D-91F0A97DEEE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7238" y="847514"/>
            <a:ext cx="771525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14488" y="847514"/>
            <a:ext cx="51435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5912A-24CC-4C9C-8182-E5BA6CB6E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5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" y="548640"/>
            <a:ext cx="219456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FA-3D7-HX4-D7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" y="0"/>
            <a:ext cx="2194559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California 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" y="182880"/>
            <a:ext cx="219456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Merced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UAS Registration Tag</dc:title>
  <dc:creator>Brandon Stark</dc:creator>
  <cp:lastModifiedBy>Brandon Stark</cp:lastModifiedBy>
  <cp:revision>7</cp:revision>
  <dcterms:created xsi:type="dcterms:W3CDTF">2016-07-05T21:41:03Z</dcterms:created>
  <dcterms:modified xsi:type="dcterms:W3CDTF">2016-08-09T16:28:59Z</dcterms:modified>
  <cp:contentStatus/>
</cp:coreProperties>
</file>