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332" r:id="rId2"/>
    <p:sldId id="460" r:id="rId3"/>
    <p:sldId id="455" r:id="rId4"/>
    <p:sldId id="464" r:id="rId5"/>
    <p:sldId id="463" r:id="rId6"/>
    <p:sldId id="461" r:id="rId7"/>
    <p:sldId id="462" r:id="rId8"/>
    <p:sldId id="451" r:id="rId9"/>
    <p:sldId id="466" r:id="rId10"/>
    <p:sldId id="4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DC8DB60E-CA7D-8E48-9979-922CB6107C35}">
          <p14:sldIdLst>
            <p14:sldId id="332"/>
            <p14:sldId id="460"/>
            <p14:sldId id="455"/>
            <p14:sldId id="464"/>
            <p14:sldId id="463"/>
            <p14:sldId id="461"/>
            <p14:sldId id="462"/>
            <p14:sldId id="451"/>
            <p14:sldId id="466"/>
            <p14:sldId id="4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0087AC"/>
    <a:srgbClr val="6762A2"/>
    <a:srgbClr val="5DB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81971" autoAdjust="0"/>
  </p:normalViewPr>
  <p:slideViewPr>
    <p:cSldViewPr snapToGrid="0" snapToObjects="1">
      <p:cViewPr varScale="1">
        <p:scale>
          <a:sx n="143" d="100"/>
          <a:sy n="143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7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711EE-EEF4-F74B-B356-F55983BE1E17}" type="datetimeFigureOut">
              <a:rPr lang="en-US" smtClean="0"/>
              <a:pPr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392EF-C51F-6D47-A4A7-AD7E9A71A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92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D3AFB-CF25-CA4D-8D8D-553EC36A53C9}" type="datetimeFigureOut">
              <a:rPr lang="en-US" smtClean="0"/>
              <a:pPr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CE318-61BC-A345-BFD4-54FE2F34A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8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FEC6-B98A-E343-A376-0C51651C4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C4F-EF05-714B-A071-FA942CF613E0}" type="datetimeFigureOut">
              <a:rPr lang="en-US" smtClean="0"/>
              <a:pPr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D56D-5C50-134F-9D28-CFF9907ED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C4F-EF05-714B-A071-FA942CF613E0}" type="datetimeFigureOut">
              <a:rPr lang="en-US" smtClean="0"/>
              <a:pPr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D56D-5C50-134F-9D28-CFF9907ED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071"/>
            <a:ext cx="8229600" cy="4214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FEC6-B98A-E343-A376-0C51651C4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FEC6-B98A-E343-A376-0C51651C4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FEC6-B98A-E343-A376-0C51651C4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FEC6-B98A-E343-A376-0C51651C4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C4F-EF05-714B-A071-FA942CF613E0}" type="datetimeFigureOut">
              <a:rPr lang="en-US" smtClean="0"/>
              <a:pPr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D56D-5C50-134F-9D28-CFF9907ED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C4F-EF05-714B-A071-FA942CF613E0}" type="datetimeFigureOut">
              <a:rPr lang="en-US" smtClean="0"/>
              <a:pPr/>
              <a:t>10/2/17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D56D-5C50-134F-9D28-CFF9907ED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C4F-EF05-714B-A071-FA942CF613E0}" type="datetimeFigureOut">
              <a:rPr lang="en-US" smtClean="0"/>
              <a:pPr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D56D-5C50-134F-9D28-CFF9907ED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2C4F-EF05-714B-A071-FA942CF613E0}" type="datetimeFigureOut">
              <a:rPr lang="en-US" smtClean="0"/>
              <a:pPr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D56D-5C50-134F-9D28-CFF9907ED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65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7695"/>
            <a:ext cx="8229600" cy="4214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53A1-9711-7743-88C6-19D6DB6DB3AA}" type="datetimeFigureOut">
              <a:rPr lang="en-US" smtClean="0"/>
              <a:pPr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3FEC6-B98A-E343-A376-0C51651C40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83306" y="0"/>
            <a:ext cx="9505702" cy="369332"/>
          </a:xfrm>
          <a:prstGeom prst="rect">
            <a:avLst/>
          </a:prstGeom>
          <a:solidFill>
            <a:srgbClr val="00879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CYAN Logo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18335" y="0"/>
            <a:ext cx="618991" cy="10475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3306" y="6721475"/>
            <a:ext cx="9505702" cy="184666"/>
          </a:xfrm>
          <a:prstGeom prst="rect">
            <a:avLst/>
          </a:prstGeom>
          <a:solidFill>
            <a:srgbClr val="00879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tie@cyanonline.org" TargetMode="External"/><Relationship Id="rId4" Type="http://schemas.openxmlformats.org/officeDocument/2006/relationships/hyperlink" Target="mailto:kim@cyanonline.org" TargetMode="External"/><Relationship Id="rId5" Type="http://schemas.openxmlformats.org/officeDocument/2006/relationships/hyperlink" Target="http://www.catobaccofreecolleges.org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29458"/>
            <a:ext cx="7772400" cy="13620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History of California smoke/tobacco-free college policies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365438"/>
            <a:ext cx="7772400" cy="1500187"/>
          </a:xfrm>
        </p:spPr>
        <p:txBody>
          <a:bodyPr/>
          <a:lstStyle/>
          <a:p>
            <a:r>
              <a:rPr lang="en-US" dirty="0" smtClean="0"/>
              <a:t>Smoke and Tobacco Free Webinar Series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2313" y="5740528"/>
            <a:ext cx="328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Kim Homer Vagadori, MPH</a:t>
            </a:r>
            <a:endParaRPr lang="en-US" dirty="0" smtClean="0"/>
          </a:p>
          <a:p>
            <a:r>
              <a:rPr lang="en-US" dirty="0" smtClean="0"/>
              <a:t>October 3, 2017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509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pic>
        <p:nvPicPr>
          <p:cNvPr id="5" name="Content Placeholder 4" descr="Screen Shot 2017-10-02 at 4.11.35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-1902" r="23590" b="-6654"/>
          <a:stretch/>
        </p:blipFill>
        <p:spPr>
          <a:xfrm>
            <a:off x="457200" y="1600200"/>
            <a:ext cx="403860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9518"/>
            <a:ext cx="4038600" cy="4446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Katie Moose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katie@cyanonline.org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(916) 339-3424 x25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Kim Homer Vagadori</a:t>
            </a:r>
          </a:p>
          <a:p>
            <a:pPr marL="0" indent="0">
              <a:buNone/>
            </a:pPr>
            <a:r>
              <a:rPr lang="en-US" sz="2400" dirty="0" smtClean="0">
                <a:hlinkClick r:id="rId4"/>
              </a:rPr>
              <a:t>kim@cyanonline.org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(916) 339-3424 x22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hlinkClick r:id="rId5"/>
              </a:rPr>
              <a:t>catobaccofreecolleges.org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554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YAN Logo 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9" y="1552192"/>
            <a:ext cx="1894209" cy="3207782"/>
          </a:xfrm>
          <a:prstGeom prst="rect">
            <a:avLst/>
          </a:prstGeom>
        </p:spPr>
      </p:pic>
      <p:pic>
        <p:nvPicPr>
          <p:cNvPr id="3" name="Picture 2" descr="Screen Shot 2017-10-02 at 3.35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98" y="1298085"/>
            <a:ext cx="6863802" cy="4767327"/>
          </a:xfrm>
          <a:prstGeom prst="rect">
            <a:avLst/>
          </a:prstGeom>
        </p:spPr>
      </p:pic>
      <p:pic>
        <p:nvPicPr>
          <p:cNvPr id="6" name="Picture 5" descr="COUGH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93" y="5032088"/>
            <a:ext cx="1809977" cy="59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7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 College Program Time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024"/>
            <a:ext cx="8641255" cy="67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6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93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Report Card:</a:t>
            </a:r>
          </a:p>
          <a:p>
            <a:r>
              <a:rPr lang="en-US" dirty="0" smtClean="0"/>
              <a:t>Reviewed and scored all 146 public college and university tobacco use policies</a:t>
            </a:r>
          </a:p>
          <a:p>
            <a:r>
              <a:rPr lang="en-US" dirty="0" smtClean="0"/>
              <a:t>Grades based on current written policy</a:t>
            </a:r>
          </a:p>
          <a:p>
            <a:r>
              <a:rPr lang="en-US" dirty="0" smtClean="0"/>
              <a:t>Receive bonus points for including e-cigarettes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646845"/>
            <a:ext cx="7283995" cy="685371"/>
            <a:chOff x="623346" y="1104750"/>
            <a:chExt cx="7185295" cy="525411"/>
          </a:xfrm>
        </p:grpSpPr>
        <p:sp>
          <p:nvSpPr>
            <p:cNvPr id="5" name="Rounded Rectangle 4"/>
            <p:cNvSpPr/>
            <p:nvPr/>
          </p:nvSpPr>
          <p:spPr>
            <a:xfrm>
              <a:off x="623346" y="1104750"/>
              <a:ext cx="7185295" cy="5254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0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648994" y="1130398"/>
              <a:ext cx="7133999" cy="474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California Policy Trends</a:t>
              </a:r>
              <a:endParaRPr lang="en-US" sz="3200" kern="1200" dirty="0"/>
            </a:p>
          </p:txBody>
        </p:sp>
      </p:grpSp>
      <p:pic>
        <p:nvPicPr>
          <p:cNvPr id="3" name="Content Placeholder 2" descr="CA College and University Smoke Tobacco-Free Policy Report Card 2017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8" r="-77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447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0-02 at 4.00.3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-71"/>
          <a:stretch/>
        </p:blipFill>
        <p:spPr>
          <a:xfrm>
            <a:off x="2548819" y="1828952"/>
            <a:ext cx="4316119" cy="3195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956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0-02 at 3.54.5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r="110"/>
          <a:stretch/>
        </p:blipFill>
        <p:spPr>
          <a:xfrm>
            <a:off x="1110113" y="1491491"/>
            <a:ext cx="7015913" cy="4112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664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0-02 at 3.56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-385"/>
          <a:stretch>
            <a:fillRect/>
          </a:stretch>
        </p:blipFill>
        <p:spPr>
          <a:xfrm>
            <a:off x="608175" y="1411566"/>
            <a:ext cx="7908444" cy="4049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253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1920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Bill would have </a:t>
            </a:r>
            <a:r>
              <a:rPr lang="en-US" dirty="0" smtClean="0">
                <a:solidFill>
                  <a:srgbClr val="5DB2AC"/>
                </a:solidFill>
              </a:rPr>
              <a:t>prohibited </a:t>
            </a:r>
            <a:r>
              <a:rPr lang="en-US" dirty="0" smtClean="0">
                <a:solidFill>
                  <a:srgbClr val="5DB2AC"/>
                </a:solidFill>
              </a:rPr>
              <a:t>smoking and the use of tobacco products </a:t>
            </a:r>
            <a:r>
              <a:rPr lang="en-US" dirty="0" smtClean="0"/>
              <a:t>on all public colleges and universities in California</a:t>
            </a:r>
          </a:p>
          <a:p>
            <a:pPr lvl="1"/>
            <a:r>
              <a:rPr lang="en-US" dirty="0" smtClean="0"/>
              <a:t>Includes electronic smoking devices</a:t>
            </a:r>
          </a:p>
          <a:p>
            <a:r>
              <a:rPr lang="en-US" dirty="0" smtClean="0"/>
              <a:t>Watered-down enforcement language </a:t>
            </a:r>
            <a:r>
              <a:rPr lang="en-US" dirty="0" smtClean="0"/>
              <a:t>making citations more </a:t>
            </a:r>
            <a:r>
              <a:rPr lang="en-US" dirty="0" smtClean="0"/>
              <a:t>difficult</a:t>
            </a:r>
          </a:p>
        </p:txBody>
      </p:sp>
      <p:pic>
        <p:nvPicPr>
          <p:cNvPr id="5" name="Content Placeholder 4" descr="Screen Shot 2016-06-07 at 1.47.24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" r="-460"/>
          <a:stretch/>
        </p:blipFill>
        <p:spPr>
          <a:xfrm>
            <a:off x="5169752" y="1600200"/>
            <a:ext cx="300070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468311" y="639628"/>
            <a:ext cx="7174184" cy="720545"/>
            <a:chOff x="623346" y="2208113"/>
            <a:chExt cx="7174184" cy="525411"/>
          </a:xfrm>
        </p:grpSpPr>
        <p:sp>
          <p:nvSpPr>
            <p:cNvPr id="7" name="Rounded Rectangle 6"/>
            <p:cNvSpPr/>
            <p:nvPr/>
          </p:nvSpPr>
          <p:spPr>
            <a:xfrm>
              <a:off x="623346" y="2208113"/>
              <a:ext cx="7174184" cy="5254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3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3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648994" y="2233761"/>
              <a:ext cx="7122888" cy="474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Assembly Bill 1594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490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CYAN and COUGH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smoke/tobacco-free policy </a:t>
            </a:r>
            <a:r>
              <a:rPr lang="en-US" dirty="0" smtClean="0">
                <a:solidFill>
                  <a:schemeClr val="accent5"/>
                </a:solidFill>
              </a:rPr>
              <a:t>adoption</a:t>
            </a:r>
            <a:r>
              <a:rPr lang="en-US" dirty="0" smtClean="0"/>
              <a:t> at community colleges and trade/technical schools</a:t>
            </a:r>
          </a:p>
          <a:p>
            <a:r>
              <a:rPr lang="en-US" dirty="0" smtClean="0"/>
              <a:t>Support policy </a:t>
            </a:r>
            <a:r>
              <a:rPr lang="en-US" dirty="0" smtClean="0">
                <a:solidFill>
                  <a:srgbClr val="4BACC6"/>
                </a:solidFill>
              </a:rPr>
              <a:t>implementation</a:t>
            </a:r>
            <a:r>
              <a:rPr lang="en-US" dirty="0" smtClean="0"/>
              <a:t> at California State University campuses</a:t>
            </a:r>
          </a:p>
          <a:p>
            <a:r>
              <a:rPr lang="en-US" dirty="0" smtClean="0"/>
              <a:t>Support policy </a:t>
            </a:r>
            <a:r>
              <a:rPr lang="en-US" dirty="0" smtClean="0">
                <a:solidFill>
                  <a:srgbClr val="4BACC6"/>
                </a:solidFill>
              </a:rPr>
              <a:t>compliance</a:t>
            </a:r>
            <a:r>
              <a:rPr lang="en-US" dirty="0" smtClean="0"/>
              <a:t> activities at University of California campuses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1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YA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CYAN Template.potx</Template>
  <TotalTime>16243</TotalTime>
  <Words>159</Words>
  <Application>Microsoft Macintosh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CYAN Template</vt:lpstr>
      <vt:lpstr>History of California smoke/tobacco-free college policies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CYAN and COUGH Next Steps</vt:lpstr>
      <vt:lpstr>More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Tobacco Cessation &amp;  Advanced Pharmacotherapy for Cessation</dc:title>
  <dc:creator>Elizabeth Olagues</dc:creator>
  <cp:lastModifiedBy>Kim Homer Vagadori</cp:lastModifiedBy>
  <cp:revision>404</cp:revision>
  <cp:lastPrinted>2013-10-09T20:21:03Z</cp:lastPrinted>
  <dcterms:created xsi:type="dcterms:W3CDTF">2014-03-07T20:20:19Z</dcterms:created>
  <dcterms:modified xsi:type="dcterms:W3CDTF">2017-10-02T23:17:10Z</dcterms:modified>
</cp:coreProperties>
</file>