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6" r:id="rId4"/>
    <p:sldMasterId id="2147483688" r:id="rId5"/>
    <p:sldMasterId id="2147483690" r:id="rId6"/>
  </p:sldMasterIdLst>
  <p:notesMasterIdLst>
    <p:notesMasterId r:id="rId21"/>
  </p:notesMasterIdLst>
  <p:handoutMasterIdLst>
    <p:handoutMasterId r:id="rId22"/>
  </p:handoutMasterIdLst>
  <p:sldIdLst>
    <p:sldId id="256" r:id="rId7"/>
    <p:sldId id="267" r:id="rId8"/>
    <p:sldId id="268" r:id="rId9"/>
    <p:sldId id="273" r:id="rId10"/>
    <p:sldId id="275" r:id="rId11"/>
    <p:sldId id="258" r:id="rId12"/>
    <p:sldId id="261" r:id="rId13"/>
    <p:sldId id="262" r:id="rId14"/>
    <p:sldId id="263" r:id="rId15"/>
    <p:sldId id="264" r:id="rId16"/>
    <p:sldId id="265" r:id="rId17"/>
    <p:sldId id="266" r:id="rId18"/>
    <p:sldId id="269"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97" autoAdjust="0"/>
  </p:normalViewPr>
  <p:slideViewPr>
    <p:cSldViewPr snapToObjects="1">
      <p:cViewPr>
        <p:scale>
          <a:sx n="64" d="100"/>
          <a:sy n="64" d="100"/>
        </p:scale>
        <p:origin x="-134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5536E0-C705-4C80-81E6-C42EB0C90A80}" type="datetimeFigureOut">
              <a:rPr lang="en-US" smtClean="0"/>
              <a:pPr/>
              <a:t>7/9/2010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E70090-1324-4EC1-8992-0D144DB4CA4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55000-3B68-474E-B6AF-4DD2D6EBECE2}" type="datetimeFigureOut">
              <a:rPr lang="en-US" smtClean="0"/>
              <a:pPr/>
              <a:t>7/9/2010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12F35C-B0A2-42DF-97D8-3710B02109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Carolyn</a:t>
            </a:r>
          </a:p>
          <a:p>
            <a:endParaRPr lang="en-US" dirty="0" smtClean="0"/>
          </a:p>
          <a:p>
            <a:r>
              <a:rPr lang="en-US" dirty="0" smtClean="0"/>
              <a:t>Introductions</a:t>
            </a:r>
          </a:p>
          <a:p>
            <a:r>
              <a:rPr lang="en-US" dirty="0" smtClean="0"/>
              <a:t>We’ll be asking</a:t>
            </a:r>
            <a:r>
              <a:rPr lang="en-US" baseline="0" dirty="0" smtClean="0"/>
              <a:t> for input</a:t>
            </a:r>
          </a:p>
          <a:p>
            <a:r>
              <a:rPr lang="en-US" baseline="0" dirty="0" smtClean="0"/>
              <a:t>Please hold questions until the end</a:t>
            </a:r>
          </a:p>
          <a:p>
            <a:r>
              <a:rPr lang="en-US" baseline="0" dirty="0" smtClean="0"/>
              <a:t>We’ll make sure to keep 30 minutes for </a:t>
            </a:r>
            <a:r>
              <a:rPr lang="en-US" baseline="0" dirty="0" err="1" smtClean="0"/>
              <a:t>q&amp;A</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12F35C-B0A2-42DF-97D8-3710B021093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C212F35C-B0A2-42DF-97D8-3710B021093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C212F35C-B0A2-42DF-97D8-3710B021093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Karen</a:t>
            </a:r>
            <a:endParaRPr lang="en-US" dirty="0"/>
          </a:p>
        </p:txBody>
      </p:sp>
      <p:sp>
        <p:nvSpPr>
          <p:cNvPr id="4" name="Slide Number Placeholder 3"/>
          <p:cNvSpPr>
            <a:spLocks noGrp="1"/>
          </p:cNvSpPr>
          <p:nvPr>
            <p:ph type="sldNum" sz="quarter" idx="10"/>
          </p:nvPr>
        </p:nvSpPr>
        <p:spPr/>
        <p:txBody>
          <a:bodyPr/>
          <a:lstStyle/>
          <a:p>
            <a:fld id="{C212F35C-B0A2-42DF-97D8-3710B0210939}"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Carolyn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Purpose – Learn about</a:t>
            </a:r>
            <a:r>
              <a:rPr lang="en-US" baseline="0" dirty="0" smtClean="0"/>
              <a:t> big three in social media.  </a:t>
            </a:r>
            <a:r>
              <a:rPr lang="en-US" dirty="0" smtClean="0"/>
              <a:t>Social Media </a:t>
            </a:r>
            <a:r>
              <a:rPr lang="en-US" sz="1200" dirty="0" smtClean="0"/>
              <a:t>can provide a rich source of input on ‘who’, ‘what’ and ‘where’ that can lead to new sources of information, collaboration, and identifying UC career opportunities. </a:t>
            </a:r>
            <a:endParaRPr lang="en-US" dirty="0" smtClean="0"/>
          </a:p>
          <a:p>
            <a:endParaRPr lang="en-US" sz="1600" dirty="0" smtClean="0"/>
          </a:p>
          <a:p>
            <a:r>
              <a:rPr lang="en-US" sz="1600" dirty="0" smtClean="0"/>
              <a:t>Process </a:t>
            </a:r>
          </a:p>
          <a:p>
            <a:pPr lvl="1"/>
            <a:r>
              <a:rPr lang="en-US" sz="1400" dirty="0" smtClean="0"/>
              <a:t>We’ll cover:</a:t>
            </a:r>
          </a:p>
          <a:p>
            <a:pPr lvl="2"/>
            <a:r>
              <a:rPr lang="en-US" sz="1400" dirty="0" smtClean="0"/>
              <a:t>Social media growth</a:t>
            </a:r>
          </a:p>
          <a:p>
            <a:pPr lvl="2"/>
            <a:r>
              <a:rPr lang="en-US" sz="1400" dirty="0" smtClean="0"/>
              <a:t>Networking and building your brand</a:t>
            </a:r>
          </a:p>
          <a:p>
            <a:pPr lvl="2"/>
            <a:r>
              <a:rPr lang="en-US" sz="1400" dirty="0" smtClean="0"/>
              <a:t>LinkedIn profile completeness</a:t>
            </a:r>
          </a:p>
          <a:p>
            <a:pPr lvl="2"/>
            <a:r>
              <a:rPr lang="en-US" sz="1400" dirty="0" smtClean="0"/>
              <a:t>Expanding your connections </a:t>
            </a:r>
          </a:p>
          <a:p>
            <a:pPr lvl="2"/>
            <a:r>
              <a:rPr lang="en-US" sz="1400" dirty="0" smtClean="0"/>
              <a:t>Handling recommendations</a:t>
            </a:r>
          </a:p>
          <a:p>
            <a:pPr lvl="2"/>
            <a:r>
              <a:rPr lang="en-US" sz="1400" dirty="0" smtClean="0"/>
              <a:t>Joining Groups</a:t>
            </a:r>
          </a:p>
          <a:p>
            <a:pPr lvl="2"/>
            <a:r>
              <a:rPr lang="en-US" sz="1400" dirty="0" smtClean="0"/>
              <a:t>Learning about events </a:t>
            </a:r>
          </a:p>
          <a:p>
            <a:pPr lvl="2"/>
            <a:r>
              <a:rPr lang="en-US" sz="1400" dirty="0" smtClean="0"/>
              <a:t>Posting tweets on Twitter</a:t>
            </a:r>
          </a:p>
          <a:p>
            <a:pPr lvl="2"/>
            <a:r>
              <a:rPr lang="en-US" sz="1400" dirty="0" smtClean="0"/>
              <a:t>Keeping your network updated </a:t>
            </a:r>
          </a:p>
          <a:p>
            <a:r>
              <a:rPr lang="en-US" sz="1600" dirty="0" smtClean="0"/>
              <a:t>Pay-off</a:t>
            </a:r>
          </a:p>
          <a:p>
            <a:pPr lvl="1">
              <a:buSzPct val="100000"/>
              <a:buFont typeface="Wingdings" pitchFamily="2" charset="2"/>
              <a:buChar char="§"/>
            </a:pPr>
            <a:r>
              <a:rPr lang="en-US" sz="1400" dirty="0" smtClean="0"/>
              <a:t>You’ll leave with an understanding of social media and how it can help you identify career opportunities at the UC.</a:t>
            </a:r>
          </a:p>
        </p:txBody>
      </p:sp>
      <p:sp>
        <p:nvSpPr>
          <p:cNvPr id="4" name="Slide Number Placeholder 3"/>
          <p:cNvSpPr>
            <a:spLocks noGrp="1"/>
          </p:cNvSpPr>
          <p:nvPr>
            <p:ph type="sldNum" sz="quarter" idx="10"/>
          </p:nvPr>
        </p:nvSpPr>
        <p:spPr/>
        <p:txBody>
          <a:bodyPr/>
          <a:lstStyle/>
          <a:p>
            <a:fld id="{C212F35C-B0A2-42DF-97D8-3710B021093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Carolyn</a:t>
            </a:r>
          </a:p>
          <a:p>
            <a:endParaRPr lang="en-US" dirty="0" smtClean="0"/>
          </a:p>
          <a:p>
            <a:r>
              <a:rPr lang="en-US" dirty="0" smtClean="0"/>
              <a:t>Hub and spoke</a:t>
            </a:r>
          </a:p>
          <a:p>
            <a:r>
              <a:rPr lang="en-US" dirty="0" smtClean="0"/>
              <a:t>1) He’s won</a:t>
            </a:r>
            <a:r>
              <a:rPr lang="en-US" baseline="0" dirty="0" smtClean="0"/>
              <a:t> the tour 7 times but never on his own.</a:t>
            </a:r>
            <a:endParaRPr lang="en-US" dirty="0" smtClean="0"/>
          </a:p>
          <a:p>
            <a:r>
              <a:rPr lang="en-US" dirty="0" smtClean="0"/>
              <a:t>3) Trivia –</a:t>
            </a:r>
            <a:r>
              <a:rPr lang="en-US" baseline="0" dirty="0" smtClean="0"/>
              <a:t> 3 degrees of separation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212F35C-B0A2-42DF-97D8-3710B021093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Carolyn</a:t>
            </a:r>
          </a:p>
          <a:p>
            <a:endParaRPr lang="en-US" dirty="0" smtClean="0"/>
          </a:p>
          <a:p>
            <a:r>
              <a:rPr lang="en-US" b="1" dirty="0" smtClean="0"/>
              <a:t>Twitter helps recovery of Lance Armstrong's stolen bicycle - http://twitter.com/lancearmstrong/status/1212645744</a:t>
            </a:r>
            <a:endParaRPr lang="en-US" dirty="0" smtClean="0"/>
          </a:p>
          <a:p>
            <a:endParaRPr lang="en-US" b="1" dirty="0" smtClean="0"/>
          </a:p>
          <a:p>
            <a:r>
              <a:rPr lang="en-US" dirty="0" smtClean="0"/>
              <a:t>Armstrong alerted his 140,000 Twitter followers to the theft on Sunday, and four days later police in </a:t>
            </a:r>
            <a:r>
              <a:rPr lang="en-US" dirty="0" err="1" smtClean="0"/>
              <a:t>Sacremento</a:t>
            </a:r>
            <a:r>
              <a:rPr lang="en-US" dirty="0" smtClean="0"/>
              <a:t>, California took receipt of the Trek bicycle. </a:t>
            </a:r>
            <a:endParaRPr lang="en-US" b="1" dirty="0" smtClean="0"/>
          </a:p>
          <a:p>
            <a:endParaRPr lang="en-US" b="1" dirty="0" smtClean="0"/>
          </a:p>
          <a:p>
            <a:r>
              <a:rPr lang="en-US" dirty="0" smtClean="0"/>
              <a:t>On Sunday morning, Armstrong also used Twitter to break the news about the theft, writing: “Whoa! They just came to my room and said our truck was broken into and someone stole my time trial bike! </a:t>
            </a:r>
            <a:r>
              <a:rPr lang="en-US" dirty="0" err="1" smtClean="0"/>
              <a:t>Wtf</a:t>
            </a:r>
            <a:r>
              <a:rPr lang="en-US" dirty="0" smtClean="0"/>
              <a:t>?!? APB out to the </a:t>
            </a:r>
            <a:r>
              <a:rPr lang="en-US" dirty="0" err="1" smtClean="0"/>
              <a:t>twitterati</a:t>
            </a:r>
            <a:r>
              <a:rPr lang="en-US" dirty="0" smtClean="0"/>
              <a:t>.”  A </a:t>
            </a:r>
            <a:r>
              <a:rPr lang="en-US" dirty="0" err="1" smtClean="0"/>
              <a:t>Facebook</a:t>
            </a:r>
            <a:r>
              <a:rPr lang="en-US" dirty="0" smtClean="0"/>
              <a:t> group called '1 Million Citizens Looking for Lance Armstrong's Stolen Bike' was also created, and police admitted the online campaigns made life difficult for the thieves. </a:t>
            </a:r>
          </a:p>
          <a:p>
            <a:r>
              <a:rPr lang="en-US" dirty="0" smtClean="0"/>
              <a:t>"All the technology involved really kept the story alive and moving," said Sergeant Norm Leong of the Sacramento police force. </a:t>
            </a:r>
          </a:p>
          <a:p>
            <a:r>
              <a:rPr lang="en-US" dirty="0" smtClean="0"/>
              <a:t>"It was clear that most of the people in the community were looking for this bike. It makes it hard to transport the thing; you can't ride it or sell it because it is that hot of an item.“  The man who delivered Armstrong's bicycle to police is not a theft suspect and no arrests have been made. Two other bicycles stolen from Armstrong's team are still missing. And news of the bicycle’s return soon spread throughout the online community. "Score one for the good guys," wrote a Twitter user using the screen name '</a:t>
            </a:r>
            <a:r>
              <a:rPr lang="en-US" dirty="0" err="1" smtClean="0"/>
              <a:t>Kraftmstr</a:t>
            </a:r>
            <a:r>
              <a:rPr lang="en-US" dirty="0" smtClean="0"/>
              <a:t>'. Armstrong's bicycle was one of several stolen from an Astana team truck parked behind a hotel in Sacramento. The Tour of California is Armstrong's second race of 2009, after the Tour Down Under in Australia last month. Armstrong, the seven-time Tour de France winner, is currently fourth overall after Wednesday's fourth stage was won by Britain Mark Cavendish. "It was a hard race," Armstrong said. "It was aggressive in the beginning, guys wanted to get away and get a break going, then they just made our lives tough on those first couple of climbs.” </a:t>
            </a:r>
          </a:p>
          <a:p>
            <a:endParaRPr lang="en-US" dirty="0"/>
          </a:p>
        </p:txBody>
      </p:sp>
      <p:sp>
        <p:nvSpPr>
          <p:cNvPr id="4" name="Slide Number Placeholder 3"/>
          <p:cNvSpPr>
            <a:spLocks noGrp="1"/>
          </p:cNvSpPr>
          <p:nvPr>
            <p:ph type="sldNum" sz="quarter" idx="10"/>
          </p:nvPr>
        </p:nvSpPr>
        <p:spPr/>
        <p:txBody>
          <a:bodyPr/>
          <a:lstStyle/>
          <a:p>
            <a:fld id="{C212F35C-B0A2-42DF-97D8-3710B021093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8"/>
          <p:cNvSpPr>
            <a:spLocks noGrp="1" noChangeArrowheads="1"/>
          </p:cNvSpPr>
          <p:nvPr>
            <p:ph type="sldNum"/>
          </p:nvPr>
        </p:nvSpPr>
        <p:spPr>
          <a:ln/>
        </p:spPr>
        <p:txBody>
          <a:bodyPr/>
          <a:lstStyle/>
          <a:p>
            <a:fld id="{8047C6EE-382F-46F7-8276-E17448B893FC}" type="slidenum">
              <a:rPr lang="en-US"/>
              <a:pPr/>
              <a:t>5</a:t>
            </a:fld>
            <a:endParaRPr lang="en-US" dirty="0"/>
          </a:p>
        </p:txBody>
      </p:sp>
      <p:sp>
        <p:nvSpPr>
          <p:cNvPr id="71681" name="Text Box 1"/>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33DC40C-4898-41BF-ADF8-A681611B991E}" type="slidenum">
              <a:rPr lang="en-US" sz="1200">
                <a:solidFill>
                  <a:srgbClr val="000000"/>
                </a:solidFill>
                <a:ea typeface="ＭＳ Ｐゴシック" charset="0"/>
                <a:cs typeface="ＭＳ Ｐゴシック"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sz="1200" dirty="0">
              <a:solidFill>
                <a:srgbClr val="000000"/>
              </a:solidFill>
              <a:ea typeface="ＭＳ Ｐゴシック" charset="0"/>
              <a:cs typeface="ＭＳ Ｐゴシック" charset="0"/>
            </a:endParaRPr>
          </a:p>
        </p:txBody>
      </p:sp>
      <p:sp>
        <p:nvSpPr>
          <p:cNvPr id="71682" name="Text Box 2"/>
          <p:cNvSpPr txBox="1">
            <a:spLocks noChangeArrowheads="1"/>
          </p:cNvSpPr>
          <p:nvPr/>
        </p:nvSpPr>
        <p:spPr bwMode="auto">
          <a:xfrm>
            <a:off x="3886200" y="8686800"/>
            <a:ext cx="2971800" cy="457200"/>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FAF7A9C-83AD-42F6-96DF-EA7B1678D075}" type="slidenum">
              <a:rPr lang="en-US" sz="1200">
                <a:solidFill>
                  <a:srgbClr val="000000"/>
                </a:solidFill>
                <a:ea typeface="ＭＳ Ｐゴシック" charset="0"/>
                <a:cs typeface="ＭＳ Ｐゴシック"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sz="1200" dirty="0">
              <a:solidFill>
                <a:srgbClr val="000000"/>
              </a:solidFill>
              <a:ea typeface="ＭＳ Ｐゴシック" charset="0"/>
              <a:cs typeface="ＭＳ Ｐゴシック" charset="0"/>
            </a:endParaRPr>
          </a:p>
        </p:txBody>
      </p:sp>
      <p:sp>
        <p:nvSpPr>
          <p:cNvPr id="71683" name="Rectangle 3"/>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4" name="Rectangle 4"/>
          <p:cNvSpPr txBox="1">
            <a:spLocks noGrp="1" noChangeArrowheads="1"/>
          </p:cNvSpPr>
          <p:nvPr>
            <p:ph type="body" idx="1"/>
          </p:nvPr>
        </p:nvSpPr>
        <p:spPr bwMode="auto">
          <a:xfrm>
            <a:off x="914400" y="4343400"/>
            <a:ext cx="5029200" cy="4114800"/>
          </a:xfrm>
          <a:prstGeom prst="rect">
            <a:avLst/>
          </a:prstGeom>
          <a:noFill/>
          <a:ln>
            <a:round/>
            <a:headEnd/>
            <a:tailEnd/>
          </a:ln>
        </p:spPr>
        <p:txBody>
          <a:bodyPr wrap="none" anchor="ct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Verdana" pitchFamily="32" charset="0"/>
                <a:ea typeface="ＭＳ Ｐゴシック" charset="0"/>
                <a:cs typeface="ＭＳ Ｐゴシック" charset="0"/>
              </a:rPr>
              <a:t>Karen</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Verdana" pitchFamily="32" charset="0"/>
                <a:ea typeface="ＭＳ Ｐゴシック" charset="0"/>
                <a:cs typeface="ＭＳ Ｐゴシック" charset="0"/>
              </a:rPr>
              <a:t>1) A January 2009 study said the</a:t>
            </a:r>
            <a:r>
              <a:rPr lang="en-US" baseline="0" dirty="0" smtClean="0">
                <a:latin typeface="Verdana" pitchFamily="32" charset="0"/>
                <a:ea typeface="ＭＳ Ｐゴシック" charset="0"/>
                <a:cs typeface="ＭＳ Ｐゴシック" charset="0"/>
              </a:rPr>
              <a:t> fastest growing demographic on </a:t>
            </a:r>
            <a:r>
              <a:rPr lang="en-US" baseline="0" dirty="0" err="1" smtClean="0">
                <a:latin typeface="Verdana" pitchFamily="32" charset="0"/>
                <a:ea typeface="ＭＳ Ｐゴシック" charset="0"/>
                <a:cs typeface="ＭＳ Ｐゴシック" charset="0"/>
              </a:rPr>
              <a:t>Facebook</a:t>
            </a:r>
            <a:r>
              <a:rPr lang="en-US" baseline="0" dirty="0" smtClean="0">
                <a:latin typeface="Verdana" pitchFamily="32" charset="0"/>
                <a:ea typeface="ＭＳ Ｐゴシック" charset="0"/>
                <a:cs typeface="ＭＳ Ｐゴシック" charset="0"/>
              </a:rPr>
              <a:t> was 18-34 years old?  FALSE.  35-54 years old</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Verdana" pitchFamily="32" charset="0"/>
                <a:ea typeface="ＭＳ Ｐゴシック" charset="0"/>
                <a:cs typeface="ＭＳ Ｐゴシック" charset="0"/>
              </a:rPr>
              <a:t>2) Communication through</a:t>
            </a:r>
            <a:r>
              <a:rPr lang="en-US" baseline="0" dirty="0" smtClean="0">
                <a:latin typeface="Verdana" pitchFamily="32" charset="0"/>
                <a:ea typeface="ＭＳ Ｐゴシック" charset="0"/>
                <a:cs typeface="ＭＳ Ｐゴシック" charset="0"/>
              </a:rPr>
              <a:t> email still exceeds that of social media sites such as </a:t>
            </a:r>
            <a:r>
              <a:rPr lang="en-US" baseline="0" dirty="0" err="1" smtClean="0">
                <a:latin typeface="Verdana" pitchFamily="32" charset="0"/>
                <a:ea typeface="ＭＳ Ｐゴシック" charset="0"/>
                <a:cs typeface="ＭＳ Ｐゴシック" charset="0"/>
              </a:rPr>
              <a:t>Facebook</a:t>
            </a:r>
            <a:r>
              <a:rPr lang="en-US" baseline="0" dirty="0" smtClean="0">
                <a:latin typeface="Verdana" pitchFamily="32" charset="0"/>
                <a:ea typeface="ＭＳ Ｐゴシック" charset="0"/>
                <a:cs typeface="ＭＳ Ｐゴシック" charset="0"/>
              </a:rPr>
              <a:t> and Twitter?  FALSE.  In February 2009, social network communications exceeds that of email (Nielsen </a:t>
            </a:r>
            <a:r>
              <a:rPr lang="en-US" baseline="0" dirty="0" err="1" smtClean="0">
                <a:latin typeface="Verdana" pitchFamily="32" charset="0"/>
                <a:ea typeface="ＭＳ Ｐゴシック" charset="0"/>
                <a:cs typeface="ＭＳ Ｐゴシック" charset="0"/>
              </a:rPr>
              <a:t>Netview</a:t>
            </a:r>
            <a:r>
              <a:rPr lang="en-US" baseline="0" dirty="0" smtClean="0">
                <a:latin typeface="Verdana" pitchFamily="32" charset="0"/>
                <a:ea typeface="ＭＳ Ｐゴシック" charset="0"/>
                <a:cs typeface="ＭＳ Ｐゴシック" charset="0"/>
              </a:rPr>
              <a:t>)</a:t>
            </a:r>
          </a:p>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aseline="0" dirty="0" smtClean="0">
                <a:latin typeface="Verdana" pitchFamily="32" charset="0"/>
                <a:ea typeface="ＭＳ Ｐゴシック" charset="0"/>
                <a:cs typeface="ＭＳ Ｐゴシック" charset="0"/>
              </a:rPr>
              <a:t>3) 50% of companies use LinkedIn as their primary source of finding new employees.  FALSE.  It’s 80%</a:t>
            </a:r>
            <a:endParaRPr lang="en-US" dirty="0">
              <a:latin typeface="Verdana" pitchFamily="32"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Karen</a:t>
            </a:r>
          </a:p>
          <a:p>
            <a:endParaRPr lang="en-US" dirty="0" smtClean="0"/>
          </a:p>
          <a:p>
            <a:r>
              <a:rPr lang="en-US" dirty="0" smtClean="0"/>
              <a:t>Virtual collaboration</a:t>
            </a:r>
            <a:endParaRPr lang="en-US" dirty="0"/>
          </a:p>
        </p:txBody>
      </p:sp>
      <p:sp>
        <p:nvSpPr>
          <p:cNvPr id="4" name="Slide Number Placeholder 3"/>
          <p:cNvSpPr>
            <a:spLocks noGrp="1"/>
          </p:cNvSpPr>
          <p:nvPr>
            <p:ph type="sldNum" sz="quarter" idx="10"/>
          </p:nvPr>
        </p:nvSpPr>
        <p:spPr/>
        <p:txBody>
          <a:bodyPr/>
          <a:lstStyle/>
          <a:p>
            <a:fld id="{C212F35C-B0A2-42DF-97D8-3710B021093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Karen</a:t>
            </a:r>
            <a:endParaRPr lang="en-US" dirty="0"/>
          </a:p>
        </p:txBody>
      </p:sp>
      <p:sp>
        <p:nvSpPr>
          <p:cNvPr id="4" name="Slide Number Placeholder 3"/>
          <p:cNvSpPr>
            <a:spLocks noGrp="1"/>
          </p:cNvSpPr>
          <p:nvPr>
            <p:ph type="sldNum" sz="quarter" idx="10"/>
          </p:nvPr>
        </p:nvSpPr>
        <p:spPr/>
        <p:txBody>
          <a:bodyPr/>
          <a:lstStyle/>
          <a:p>
            <a:fld id="{C212F35C-B0A2-42DF-97D8-3710B021093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Karen</a:t>
            </a:r>
            <a:endParaRPr lang="en-US" dirty="0"/>
          </a:p>
        </p:txBody>
      </p:sp>
      <p:sp>
        <p:nvSpPr>
          <p:cNvPr id="4" name="Slide Number Placeholder 3"/>
          <p:cNvSpPr>
            <a:spLocks noGrp="1"/>
          </p:cNvSpPr>
          <p:nvPr>
            <p:ph type="sldNum" sz="quarter" idx="10"/>
          </p:nvPr>
        </p:nvSpPr>
        <p:spPr/>
        <p:txBody>
          <a:bodyPr/>
          <a:lstStyle/>
          <a:p>
            <a:fld id="{C212F35C-B0A2-42DF-97D8-3710B021093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Karen</a:t>
            </a:r>
            <a:endParaRPr lang="en-US" dirty="0"/>
          </a:p>
        </p:txBody>
      </p:sp>
      <p:sp>
        <p:nvSpPr>
          <p:cNvPr id="4" name="Slide Number Placeholder 3"/>
          <p:cNvSpPr>
            <a:spLocks noGrp="1"/>
          </p:cNvSpPr>
          <p:nvPr>
            <p:ph type="sldNum" sz="quarter" idx="10"/>
          </p:nvPr>
        </p:nvSpPr>
        <p:spPr/>
        <p:txBody>
          <a:bodyPr/>
          <a:lstStyle/>
          <a:p>
            <a:fld id="{C212F35C-B0A2-42DF-97D8-3710B021093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1445" name="Picture 21"/>
          <p:cNvPicPr>
            <a:picLocks noChangeAspect="1" noChangeArrowheads="1"/>
          </p:cNvPicPr>
          <p:nvPr/>
        </p:nvPicPr>
        <p:blipFill>
          <a:blip r:embed="rId2" cstate="screen"/>
          <a:srcRect/>
          <a:stretch>
            <a:fillRect/>
          </a:stretch>
        </p:blipFill>
        <p:spPr bwMode="auto">
          <a:xfrm>
            <a:off x="0" y="1266825"/>
            <a:ext cx="9145588" cy="2024063"/>
          </a:xfrm>
          <a:prstGeom prst="rect">
            <a:avLst/>
          </a:prstGeom>
          <a:noFill/>
        </p:spPr>
      </p:pic>
      <p:sp>
        <p:nvSpPr>
          <p:cNvPr id="231429" name="Rectangle 2"/>
          <p:cNvSpPr>
            <a:spLocks noGrp="1" noChangeArrowheads="1"/>
          </p:cNvSpPr>
          <p:nvPr>
            <p:ph type="ctrTitle"/>
          </p:nvPr>
        </p:nvSpPr>
        <p:spPr bwMode="gray">
          <a:xfrm>
            <a:off x="2055813" y="2051050"/>
            <a:ext cx="6638925" cy="457200"/>
          </a:xfrm>
        </p:spPr>
        <p:txBody>
          <a:bodyPr anchor="ctr">
            <a:spAutoFit/>
          </a:bodyPr>
          <a:lstStyle>
            <a:lvl1pPr>
              <a:defRPr sz="3000" b="1" smtClean="0">
                <a:solidFill>
                  <a:schemeClr val="bg1"/>
                </a:solidFill>
              </a:defRPr>
            </a:lvl1pPr>
          </a:lstStyle>
          <a:p>
            <a:r>
              <a:rPr lang="en-US" smtClean="0"/>
              <a:t>Click to edit Master title style</a:t>
            </a:r>
          </a:p>
        </p:txBody>
      </p:sp>
      <p:sp>
        <p:nvSpPr>
          <p:cNvPr id="231430" name="Rectangle 3"/>
          <p:cNvSpPr>
            <a:spLocks noGrp="1" noChangeArrowheads="1"/>
          </p:cNvSpPr>
          <p:nvPr>
            <p:ph type="subTitle" idx="1"/>
          </p:nvPr>
        </p:nvSpPr>
        <p:spPr>
          <a:xfrm>
            <a:off x="2055813" y="3457575"/>
            <a:ext cx="6657975" cy="365125"/>
          </a:xfrm>
        </p:spPr>
        <p:txBody>
          <a:bodyPr>
            <a:spAutoFit/>
          </a:bodyPr>
          <a:lstStyle>
            <a:lvl1pPr>
              <a:defRPr sz="2400" smtClean="0">
                <a:solidFill>
                  <a:schemeClr val="accent1"/>
                </a:solidFill>
              </a:defRPr>
            </a:lvl1pPr>
          </a:lstStyle>
          <a:p>
            <a:r>
              <a:rPr lang="en-US" smtClean="0"/>
              <a:t>Click to edit Master subtitle style</a:t>
            </a:r>
          </a:p>
        </p:txBody>
      </p:sp>
      <p:pic>
        <p:nvPicPr>
          <p:cNvPr id="231435" name="Picture 11"/>
          <p:cNvPicPr>
            <a:picLocks noChangeAspect="1" noChangeArrowheads="1"/>
          </p:cNvPicPr>
          <p:nvPr/>
        </p:nvPicPr>
        <p:blipFill>
          <a:blip r:embed="rId3" cstate="screen"/>
          <a:srcRect/>
          <a:stretch>
            <a:fillRect/>
          </a:stretch>
        </p:blipFill>
        <p:spPr bwMode="auto">
          <a:xfrm>
            <a:off x="447675" y="6438900"/>
            <a:ext cx="2193925" cy="188913"/>
          </a:xfrm>
          <a:prstGeom prst="rect">
            <a:avLst/>
          </a:prstGeom>
          <a:noFill/>
        </p:spPr>
      </p:pic>
      <p:sp>
        <p:nvSpPr>
          <p:cNvPr id="231440" name="Rectangle 16"/>
          <p:cNvSpPr>
            <a:spLocks noGrp="1" noChangeArrowheads="1"/>
          </p:cNvSpPr>
          <p:nvPr>
            <p:ph type="dt" sz="quarter" idx="2"/>
          </p:nvPr>
        </p:nvSpPr>
        <p:spPr bwMode="gray">
          <a:xfrm>
            <a:off x="2055813" y="3978275"/>
            <a:ext cx="2133600" cy="365125"/>
          </a:xfrm>
          <a:noFill/>
          <a:ln algn="ctr"/>
        </p:spPr>
        <p:txBody>
          <a:bodyPr tIns="0" bIns="0" anchor="t">
            <a:spAutoFit/>
          </a:bodyPr>
          <a:lstStyle>
            <a:lvl1pPr algn="l">
              <a:spcAft>
                <a:spcPts val="800"/>
              </a:spcAft>
              <a:buClr>
                <a:schemeClr val="accent1"/>
              </a:buClr>
              <a:buSzPct val="130000"/>
              <a:buFont typeface="Times"/>
              <a:buNone/>
              <a:defRPr sz="2400">
                <a:solidFill>
                  <a:schemeClr val="accent1"/>
                </a:solidFill>
              </a:defRPr>
            </a:lvl1pPr>
          </a:lstStyle>
          <a:p>
            <a:fld id="{DA17ED08-BC69-4E47-8F02-FD102446B8A4}" type="datetimeFigureOut">
              <a:rPr lang="en-US" smtClean="0"/>
              <a:pPr/>
              <a:t>7/9/2010</a:t>
            </a:fld>
            <a:endParaRPr lang="en-US"/>
          </a:p>
        </p:txBody>
      </p:sp>
      <p:sp>
        <p:nvSpPr>
          <p:cNvPr id="12" name="TextBox 11"/>
          <p:cNvSpPr txBox="1">
            <a:spLocks noChangeArrowheads="1"/>
          </p:cNvSpPr>
          <p:nvPr/>
        </p:nvSpPr>
        <p:spPr bwMode="gray">
          <a:xfrm>
            <a:off x="6467475" y="188913"/>
            <a:ext cx="2328863" cy="184150"/>
          </a:xfrm>
          <a:prstGeom prst="rect">
            <a:avLst/>
          </a:prstGeom>
          <a:noFill/>
          <a:ln w="9525">
            <a:noFill/>
            <a:miter lim="800000"/>
            <a:headEnd/>
            <a:tailEnd/>
          </a:ln>
        </p:spPr>
        <p:txBody>
          <a:bodyPr>
            <a:spAutoFit/>
          </a:bodyPr>
          <a:lstStyle/>
          <a:p>
            <a:pPr algn="r" defTabSz="457200">
              <a:defRPr/>
            </a:pPr>
            <a:r>
              <a:rPr lang="en-US" sz="600" dirty="0">
                <a:solidFill>
                  <a:srgbClr val="404040"/>
                </a:solidFill>
                <a:latin typeface="Verdana" pitchFamily="-112" charset="0"/>
                <a:ea typeface="ＭＳ Ｐゴシック" pitchFamily="-112" charset="-128"/>
                <a:cs typeface="+mn-cs"/>
              </a:rPr>
              <a:t>© </a:t>
            </a:r>
            <a:r>
              <a:rPr lang="en-US" sz="600" dirty="0" smtClean="0">
                <a:solidFill>
                  <a:srgbClr val="404040"/>
                </a:solidFill>
                <a:latin typeface="Verdana" pitchFamily="-112" charset="0"/>
                <a:ea typeface="ＭＳ Ｐゴシック" pitchFamily="-112" charset="-128"/>
                <a:cs typeface="+mn-cs"/>
              </a:rPr>
              <a:t>2010 </a:t>
            </a:r>
            <a:r>
              <a:rPr lang="en-US" sz="600" dirty="0">
                <a:solidFill>
                  <a:srgbClr val="404040"/>
                </a:solidFill>
                <a:latin typeface="Verdana" pitchFamily="-112" charset="0"/>
                <a:ea typeface="ＭＳ Ｐゴシック" pitchFamily="-112" charset="-128"/>
                <a:cs typeface="+mn-cs"/>
              </a:rPr>
              <a:t>Right Management. All Rights Reserved.</a:t>
            </a:r>
          </a:p>
        </p:txBody>
      </p:sp>
      <p:pic>
        <p:nvPicPr>
          <p:cNvPr id="231443" name="Picture 19"/>
          <p:cNvPicPr>
            <a:picLocks noChangeAspect="1" noChangeArrowheads="1"/>
          </p:cNvPicPr>
          <p:nvPr/>
        </p:nvPicPr>
        <p:blipFill>
          <a:blip r:embed="rId4" cstate="screen"/>
          <a:srcRect/>
          <a:stretch>
            <a:fillRect/>
          </a:stretch>
        </p:blipFill>
        <p:spPr bwMode="auto">
          <a:xfrm>
            <a:off x="6464300" y="5922963"/>
            <a:ext cx="2286000" cy="66992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A17ED08-BC69-4E47-8F02-FD102446B8A4}" type="datetimeFigureOut">
              <a:rPr lang="en-US" smtClean="0"/>
              <a:pPr/>
              <a:t>7/9/2010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84315B-3F5A-47EC-BAD4-E2F5EF5CE8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319088"/>
            <a:ext cx="205581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19088"/>
            <a:ext cx="6018212"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A17ED08-BC69-4E47-8F02-FD102446B8A4}" type="datetimeFigureOut">
              <a:rPr lang="en-US" smtClean="0"/>
              <a:pPr/>
              <a:t>7/9/2010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84315B-3F5A-47EC-BAD4-E2F5EF5CE86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9/16/09</a:t>
            </a:r>
          </a:p>
        </p:txBody>
      </p:sp>
      <p:sp>
        <p:nvSpPr>
          <p:cNvPr id="5" name="Footer Placeholder 4"/>
          <p:cNvSpPr>
            <a:spLocks noGrp="1"/>
          </p:cNvSpPr>
          <p:nvPr>
            <p:ph type="ftr" sz="quarter" idx="11"/>
          </p:nvPr>
        </p:nvSpPr>
        <p:spPr/>
        <p:txBody>
          <a:bodyPr/>
          <a:lstStyle>
            <a:lvl1pPr>
              <a:defRPr/>
            </a:lvl1pPr>
          </a:lstStyle>
          <a:p>
            <a:r>
              <a:rPr lang="en-US"/>
              <a:t>Right Management Green</a:t>
            </a:r>
          </a:p>
        </p:txBody>
      </p:sp>
      <p:sp>
        <p:nvSpPr>
          <p:cNvPr id="6" name="Slide Number Placeholder 5"/>
          <p:cNvSpPr>
            <a:spLocks noGrp="1"/>
          </p:cNvSpPr>
          <p:nvPr>
            <p:ph type="sldNum" sz="quarter" idx="12"/>
          </p:nvPr>
        </p:nvSpPr>
        <p:spPr/>
        <p:txBody>
          <a:bodyPr/>
          <a:lstStyle>
            <a:lvl1pPr>
              <a:defRPr/>
            </a:lvl1pPr>
          </a:lstStyle>
          <a:p>
            <a:fld id="{6FD760CA-F0CB-4981-9732-FEA95CA57ED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9/16/09</a:t>
            </a:r>
          </a:p>
        </p:txBody>
      </p:sp>
      <p:sp>
        <p:nvSpPr>
          <p:cNvPr id="5" name="Footer Placeholder 4"/>
          <p:cNvSpPr>
            <a:spLocks noGrp="1"/>
          </p:cNvSpPr>
          <p:nvPr>
            <p:ph type="ftr" sz="quarter" idx="11"/>
          </p:nvPr>
        </p:nvSpPr>
        <p:spPr/>
        <p:txBody>
          <a:bodyPr/>
          <a:lstStyle>
            <a:lvl1pPr>
              <a:defRPr/>
            </a:lvl1pPr>
          </a:lstStyle>
          <a:p>
            <a:r>
              <a:rPr lang="en-US"/>
              <a:t>Right Management Green</a:t>
            </a:r>
          </a:p>
        </p:txBody>
      </p:sp>
      <p:sp>
        <p:nvSpPr>
          <p:cNvPr id="6" name="Slide Number Placeholder 5"/>
          <p:cNvSpPr>
            <a:spLocks noGrp="1"/>
          </p:cNvSpPr>
          <p:nvPr>
            <p:ph type="sldNum" sz="quarter" idx="12"/>
          </p:nvPr>
        </p:nvSpPr>
        <p:spPr/>
        <p:txBody>
          <a:bodyPr/>
          <a:lstStyle>
            <a:lvl1pPr>
              <a:defRPr/>
            </a:lvl1pPr>
          </a:lstStyle>
          <a:p>
            <a:fld id="{1B12EB5F-CFA6-44DB-A2DB-3D89C8BC629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9/16/09</a:t>
            </a:r>
          </a:p>
        </p:txBody>
      </p:sp>
      <p:sp>
        <p:nvSpPr>
          <p:cNvPr id="5" name="Footer Placeholder 4"/>
          <p:cNvSpPr>
            <a:spLocks noGrp="1"/>
          </p:cNvSpPr>
          <p:nvPr>
            <p:ph type="ftr" sz="quarter" idx="11"/>
          </p:nvPr>
        </p:nvSpPr>
        <p:spPr/>
        <p:txBody>
          <a:bodyPr/>
          <a:lstStyle>
            <a:lvl1pPr>
              <a:defRPr/>
            </a:lvl1pPr>
          </a:lstStyle>
          <a:p>
            <a:r>
              <a:rPr lang="en-US"/>
              <a:t>Right Management Green</a:t>
            </a:r>
          </a:p>
        </p:txBody>
      </p:sp>
      <p:sp>
        <p:nvSpPr>
          <p:cNvPr id="6" name="Slide Number Placeholder 5"/>
          <p:cNvSpPr>
            <a:spLocks noGrp="1"/>
          </p:cNvSpPr>
          <p:nvPr>
            <p:ph type="sldNum" sz="quarter" idx="12"/>
          </p:nvPr>
        </p:nvSpPr>
        <p:spPr/>
        <p:txBody>
          <a:bodyPr/>
          <a:lstStyle>
            <a:lvl1pPr>
              <a:defRPr/>
            </a:lvl1pPr>
          </a:lstStyle>
          <a:p>
            <a:fld id="{6E820940-7128-4307-A368-B91FBF183F1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00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9/16/09</a:t>
            </a:r>
          </a:p>
        </p:txBody>
      </p:sp>
      <p:sp>
        <p:nvSpPr>
          <p:cNvPr id="6" name="Footer Placeholder 5"/>
          <p:cNvSpPr>
            <a:spLocks noGrp="1"/>
          </p:cNvSpPr>
          <p:nvPr>
            <p:ph type="ftr" sz="quarter" idx="11"/>
          </p:nvPr>
        </p:nvSpPr>
        <p:spPr/>
        <p:txBody>
          <a:bodyPr/>
          <a:lstStyle>
            <a:lvl1pPr>
              <a:defRPr/>
            </a:lvl1pPr>
          </a:lstStyle>
          <a:p>
            <a:r>
              <a:rPr lang="en-US"/>
              <a:t>Right Management Green</a:t>
            </a:r>
          </a:p>
        </p:txBody>
      </p:sp>
      <p:sp>
        <p:nvSpPr>
          <p:cNvPr id="7" name="Slide Number Placeholder 6"/>
          <p:cNvSpPr>
            <a:spLocks noGrp="1"/>
          </p:cNvSpPr>
          <p:nvPr>
            <p:ph type="sldNum" sz="quarter" idx="12"/>
          </p:nvPr>
        </p:nvSpPr>
        <p:spPr/>
        <p:txBody>
          <a:bodyPr/>
          <a:lstStyle>
            <a:lvl1pPr>
              <a:defRPr/>
            </a:lvl1pPr>
          </a:lstStyle>
          <a:p>
            <a:fld id="{C0DC3902-2CF4-45D3-B566-54036C6BF87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9/16/09</a:t>
            </a:r>
          </a:p>
        </p:txBody>
      </p:sp>
      <p:sp>
        <p:nvSpPr>
          <p:cNvPr id="8" name="Footer Placeholder 7"/>
          <p:cNvSpPr>
            <a:spLocks noGrp="1"/>
          </p:cNvSpPr>
          <p:nvPr>
            <p:ph type="ftr" sz="quarter" idx="11"/>
          </p:nvPr>
        </p:nvSpPr>
        <p:spPr/>
        <p:txBody>
          <a:bodyPr/>
          <a:lstStyle>
            <a:lvl1pPr>
              <a:defRPr/>
            </a:lvl1pPr>
          </a:lstStyle>
          <a:p>
            <a:r>
              <a:rPr lang="en-US"/>
              <a:t>Right Management Green</a:t>
            </a:r>
          </a:p>
        </p:txBody>
      </p:sp>
      <p:sp>
        <p:nvSpPr>
          <p:cNvPr id="9" name="Slide Number Placeholder 8"/>
          <p:cNvSpPr>
            <a:spLocks noGrp="1"/>
          </p:cNvSpPr>
          <p:nvPr>
            <p:ph type="sldNum" sz="quarter" idx="12"/>
          </p:nvPr>
        </p:nvSpPr>
        <p:spPr/>
        <p:txBody>
          <a:bodyPr/>
          <a:lstStyle>
            <a:lvl1pPr>
              <a:defRPr/>
            </a:lvl1pPr>
          </a:lstStyle>
          <a:p>
            <a:fld id="{22BC9BB9-E37D-4C48-B4EA-64392C42E71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9/16/09</a:t>
            </a:r>
          </a:p>
        </p:txBody>
      </p:sp>
      <p:sp>
        <p:nvSpPr>
          <p:cNvPr id="4" name="Footer Placeholder 3"/>
          <p:cNvSpPr>
            <a:spLocks noGrp="1"/>
          </p:cNvSpPr>
          <p:nvPr>
            <p:ph type="ftr" sz="quarter" idx="11"/>
          </p:nvPr>
        </p:nvSpPr>
        <p:spPr/>
        <p:txBody>
          <a:bodyPr/>
          <a:lstStyle>
            <a:lvl1pPr>
              <a:defRPr/>
            </a:lvl1pPr>
          </a:lstStyle>
          <a:p>
            <a:r>
              <a:rPr lang="en-US"/>
              <a:t>Right Management Green</a:t>
            </a:r>
          </a:p>
        </p:txBody>
      </p:sp>
      <p:sp>
        <p:nvSpPr>
          <p:cNvPr id="5" name="Slide Number Placeholder 4"/>
          <p:cNvSpPr>
            <a:spLocks noGrp="1"/>
          </p:cNvSpPr>
          <p:nvPr>
            <p:ph type="sldNum" sz="quarter" idx="12"/>
          </p:nvPr>
        </p:nvSpPr>
        <p:spPr/>
        <p:txBody>
          <a:bodyPr/>
          <a:lstStyle>
            <a:lvl1pPr>
              <a:defRPr/>
            </a:lvl1pPr>
          </a:lstStyle>
          <a:p>
            <a:fld id="{E96F533D-7B2F-49AE-B356-A4156702629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9/16/09</a:t>
            </a:r>
          </a:p>
        </p:txBody>
      </p:sp>
      <p:sp>
        <p:nvSpPr>
          <p:cNvPr id="3" name="Footer Placeholder 2"/>
          <p:cNvSpPr>
            <a:spLocks noGrp="1"/>
          </p:cNvSpPr>
          <p:nvPr>
            <p:ph type="ftr" sz="quarter" idx="11"/>
          </p:nvPr>
        </p:nvSpPr>
        <p:spPr/>
        <p:txBody>
          <a:bodyPr/>
          <a:lstStyle>
            <a:lvl1pPr>
              <a:defRPr/>
            </a:lvl1pPr>
          </a:lstStyle>
          <a:p>
            <a:r>
              <a:rPr lang="en-US"/>
              <a:t>Right Management Green</a:t>
            </a:r>
          </a:p>
        </p:txBody>
      </p:sp>
      <p:sp>
        <p:nvSpPr>
          <p:cNvPr id="4" name="Slide Number Placeholder 3"/>
          <p:cNvSpPr>
            <a:spLocks noGrp="1"/>
          </p:cNvSpPr>
          <p:nvPr>
            <p:ph type="sldNum" sz="quarter" idx="12"/>
          </p:nvPr>
        </p:nvSpPr>
        <p:spPr/>
        <p:txBody>
          <a:bodyPr/>
          <a:lstStyle>
            <a:lvl1pPr>
              <a:defRPr/>
            </a:lvl1pPr>
          </a:lstStyle>
          <a:p>
            <a:fld id="{CE6869D6-3B46-4708-B33B-45D26E072D8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9/16/09</a:t>
            </a:r>
          </a:p>
        </p:txBody>
      </p:sp>
      <p:sp>
        <p:nvSpPr>
          <p:cNvPr id="6" name="Footer Placeholder 5"/>
          <p:cNvSpPr>
            <a:spLocks noGrp="1"/>
          </p:cNvSpPr>
          <p:nvPr>
            <p:ph type="ftr" sz="quarter" idx="11"/>
          </p:nvPr>
        </p:nvSpPr>
        <p:spPr/>
        <p:txBody>
          <a:bodyPr/>
          <a:lstStyle>
            <a:lvl1pPr>
              <a:defRPr/>
            </a:lvl1pPr>
          </a:lstStyle>
          <a:p>
            <a:r>
              <a:rPr lang="en-US"/>
              <a:t>Right Management Green</a:t>
            </a:r>
          </a:p>
        </p:txBody>
      </p:sp>
      <p:sp>
        <p:nvSpPr>
          <p:cNvPr id="7" name="Slide Number Placeholder 6"/>
          <p:cNvSpPr>
            <a:spLocks noGrp="1"/>
          </p:cNvSpPr>
          <p:nvPr>
            <p:ph type="sldNum" sz="quarter" idx="12"/>
          </p:nvPr>
        </p:nvSpPr>
        <p:spPr/>
        <p:txBody>
          <a:bodyPr/>
          <a:lstStyle>
            <a:lvl1pPr>
              <a:defRPr/>
            </a:lvl1pPr>
          </a:lstStyle>
          <a:p>
            <a:fld id="{5683CA5B-DC17-4CC9-8E5E-9D9B47C88F0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A17ED08-BC69-4E47-8F02-FD102446B8A4}" type="datetimeFigureOut">
              <a:rPr lang="en-US" smtClean="0"/>
              <a:pPr/>
              <a:t>7/9/2010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84315B-3F5A-47EC-BAD4-E2F5EF5CE86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9/16/09</a:t>
            </a:r>
          </a:p>
        </p:txBody>
      </p:sp>
      <p:sp>
        <p:nvSpPr>
          <p:cNvPr id="6" name="Footer Placeholder 5"/>
          <p:cNvSpPr>
            <a:spLocks noGrp="1"/>
          </p:cNvSpPr>
          <p:nvPr>
            <p:ph type="ftr" sz="quarter" idx="11"/>
          </p:nvPr>
        </p:nvSpPr>
        <p:spPr/>
        <p:txBody>
          <a:bodyPr/>
          <a:lstStyle>
            <a:lvl1pPr>
              <a:defRPr/>
            </a:lvl1pPr>
          </a:lstStyle>
          <a:p>
            <a:r>
              <a:rPr lang="en-US"/>
              <a:t>Right Management Green</a:t>
            </a:r>
          </a:p>
        </p:txBody>
      </p:sp>
      <p:sp>
        <p:nvSpPr>
          <p:cNvPr id="7" name="Slide Number Placeholder 6"/>
          <p:cNvSpPr>
            <a:spLocks noGrp="1"/>
          </p:cNvSpPr>
          <p:nvPr>
            <p:ph type="sldNum" sz="quarter" idx="12"/>
          </p:nvPr>
        </p:nvSpPr>
        <p:spPr/>
        <p:txBody>
          <a:bodyPr/>
          <a:lstStyle>
            <a:lvl1pPr>
              <a:defRPr/>
            </a:lvl1pPr>
          </a:lstStyle>
          <a:p>
            <a:fld id="{A9A85919-9F33-493A-B3FB-6481DFAE3472}"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9/16/09</a:t>
            </a:r>
          </a:p>
        </p:txBody>
      </p:sp>
      <p:sp>
        <p:nvSpPr>
          <p:cNvPr id="5" name="Footer Placeholder 4"/>
          <p:cNvSpPr>
            <a:spLocks noGrp="1"/>
          </p:cNvSpPr>
          <p:nvPr>
            <p:ph type="ftr" sz="quarter" idx="11"/>
          </p:nvPr>
        </p:nvSpPr>
        <p:spPr/>
        <p:txBody>
          <a:bodyPr/>
          <a:lstStyle>
            <a:lvl1pPr>
              <a:defRPr/>
            </a:lvl1pPr>
          </a:lstStyle>
          <a:p>
            <a:r>
              <a:rPr lang="en-US"/>
              <a:t>Right Management Green</a:t>
            </a:r>
          </a:p>
        </p:txBody>
      </p:sp>
      <p:sp>
        <p:nvSpPr>
          <p:cNvPr id="6" name="Slide Number Placeholder 5"/>
          <p:cNvSpPr>
            <a:spLocks noGrp="1"/>
          </p:cNvSpPr>
          <p:nvPr>
            <p:ph type="sldNum" sz="quarter" idx="12"/>
          </p:nvPr>
        </p:nvSpPr>
        <p:spPr/>
        <p:txBody>
          <a:bodyPr/>
          <a:lstStyle>
            <a:lvl1pPr>
              <a:defRPr/>
            </a:lvl1pPr>
          </a:lstStyle>
          <a:p>
            <a:fld id="{95A422B8-B5EA-479C-BF65-13682F9E27D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9/16/09</a:t>
            </a:r>
          </a:p>
        </p:txBody>
      </p:sp>
      <p:sp>
        <p:nvSpPr>
          <p:cNvPr id="5" name="Footer Placeholder 4"/>
          <p:cNvSpPr>
            <a:spLocks noGrp="1"/>
          </p:cNvSpPr>
          <p:nvPr>
            <p:ph type="ftr" sz="quarter" idx="11"/>
          </p:nvPr>
        </p:nvSpPr>
        <p:spPr/>
        <p:txBody>
          <a:bodyPr/>
          <a:lstStyle>
            <a:lvl1pPr>
              <a:defRPr/>
            </a:lvl1pPr>
          </a:lstStyle>
          <a:p>
            <a:r>
              <a:rPr lang="en-US"/>
              <a:t>Right Management Green</a:t>
            </a:r>
          </a:p>
        </p:txBody>
      </p:sp>
      <p:sp>
        <p:nvSpPr>
          <p:cNvPr id="6" name="Slide Number Placeholder 5"/>
          <p:cNvSpPr>
            <a:spLocks noGrp="1"/>
          </p:cNvSpPr>
          <p:nvPr>
            <p:ph type="sldNum" sz="quarter" idx="12"/>
          </p:nvPr>
        </p:nvSpPr>
        <p:spPr/>
        <p:txBody>
          <a:bodyPr/>
          <a:lstStyle>
            <a:lvl1pPr>
              <a:defRPr/>
            </a:lvl1pPr>
          </a:lstStyle>
          <a:p>
            <a:fld id="{9ADF262E-3A45-490B-BB4D-0C684079716F}"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13" descr="DividerBlue 050509"/>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4" name="Picture 14"/>
          <p:cNvPicPr>
            <a:picLocks noChangeAspect="1" noChangeArrowheads="1"/>
          </p:cNvPicPr>
          <p:nvPr/>
        </p:nvPicPr>
        <p:blipFill>
          <a:blip r:embed="rId3" cstate="screen"/>
          <a:srcRect/>
          <a:stretch>
            <a:fillRect/>
          </a:stretch>
        </p:blipFill>
        <p:spPr bwMode="auto">
          <a:xfrm>
            <a:off x="7794625" y="6408738"/>
            <a:ext cx="1189038" cy="346075"/>
          </a:xfrm>
          <a:prstGeom prst="rect">
            <a:avLst/>
          </a:prstGeom>
          <a:noFill/>
        </p:spPr>
      </p:pic>
      <p:sp>
        <p:nvSpPr>
          <p:cNvPr id="8194" name="Rectangle 2"/>
          <p:cNvSpPr>
            <a:spLocks noGrp="1" noChangeArrowheads="1"/>
          </p:cNvSpPr>
          <p:nvPr>
            <p:ph type="ctrTitle"/>
          </p:nvPr>
        </p:nvSpPr>
        <p:spPr>
          <a:xfrm>
            <a:off x="455613" y="1581150"/>
            <a:ext cx="8226425" cy="822325"/>
          </a:xfrm>
        </p:spPr>
        <p:txBody>
          <a:bodyPr/>
          <a:lstStyle>
            <a:lvl1pPr>
              <a:defRPr sz="2600" b="1"/>
            </a:lvl1pPr>
          </a:lstStyle>
          <a:p>
            <a:r>
              <a:rPr lang="en-US" smtClean="0"/>
              <a:t>Click to edit Master title style</a:t>
            </a:r>
            <a:endParaRPr lang="en-US"/>
          </a:p>
        </p:txBody>
      </p:sp>
    </p:spTree>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12" descr="DividerOrange 050509"/>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4" name="Picture 13"/>
          <p:cNvPicPr>
            <a:picLocks noChangeAspect="1" noChangeArrowheads="1"/>
          </p:cNvPicPr>
          <p:nvPr/>
        </p:nvPicPr>
        <p:blipFill>
          <a:blip r:embed="rId3" cstate="screen"/>
          <a:srcRect/>
          <a:stretch>
            <a:fillRect/>
          </a:stretch>
        </p:blipFill>
        <p:spPr bwMode="auto">
          <a:xfrm>
            <a:off x="7794625" y="6408738"/>
            <a:ext cx="1189038" cy="346075"/>
          </a:xfrm>
          <a:prstGeom prst="rect">
            <a:avLst/>
          </a:prstGeom>
          <a:noFill/>
        </p:spPr>
      </p:pic>
      <p:sp>
        <p:nvSpPr>
          <p:cNvPr id="10242" name="Rectangle 2"/>
          <p:cNvSpPr>
            <a:spLocks noGrp="1" noChangeArrowheads="1"/>
          </p:cNvSpPr>
          <p:nvPr>
            <p:ph type="ctrTitle"/>
          </p:nvPr>
        </p:nvSpPr>
        <p:spPr>
          <a:xfrm>
            <a:off x="455613" y="1581150"/>
            <a:ext cx="8226425" cy="822325"/>
          </a:xfrm>
        </p:spPr>
        <p:txBody>
          <a:bodyPr/>
          <a:lstStyle>
            <a:lvl1pPr>
              <a:defRPr sz="2600" b="1"/>
            </a:lvl1pPr>
          </a:lstStyle>
          <a:p>
            <a:r>
              <a:rPr lang="en-US" smtClean="0"/>
              <a:t>Click to edit Master title style</a:t>
            </a:r>
            <a:endParaRPr lang="en-US"/>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12" descr="DividerGreen 050509"/>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4" name="Picture 13"/>
          <p:cNvPicPr>
            <a:picLocks noChangeAspect="1" noChangeArrowheads="1"/>
          </p:cNvPicPr>
          <p:nvPr/>
        </p:nvPicPr>
        <p:blipFill>
          <a:blip r:embed="rId3" cstate="screen"/>
          <a:srcRect/>
          <a:stretch>
            <a:fillRect/>
          </a:stretch>
        </p:blipFill>
        <p:spPr bwMode="auto">
          <a:xfrm>
            <a:off x="7794625" y="6408738"/>
            <a:ext cx="1189038" cy="346075"/>
          </a:xfrm>
          <a:prstGeom prst="rect">
            <a:avLst/>
          </a:prstGeom>
          <a:noFill/>
        </p:spPr>
      </p:pic>
      <p:sp>
        <p:nvSpPr>
          <p:cNvPr id="12290" name="Rectangle 2"/>
          <p:cNvSpPr>
            <a:spLocks noGrp="1" noChangeArrowheads="1"/>
          </p:cNvSpPr>
          <p:nvPr>
            <p:ph type="ctrTitle"/>
          </p:nvPr>
        </p:nvSpPr>
        <p:spPr>
          <a:xfrm>
            <a:off x="455613" y="1581150"/>
            <a:ext cx="8226425" cy="822325"/>
          </a:xfrm>
        </p:spPr>
        <p:txBody>
          <a:bodyPr/>
          <a:lstStyle>
            <a:lvl1pPr>
              <a:defRPr sz="2600" b="1"/>
            </a:lvl1pPr>
          </a:lstStyle>
          <a:p>
            <a:r>
              <a:rPr lang="en-US" smtClean="0"/>
              <a:t>Click to edit Master title style</a:t>
            </a:r>
            <a:endParaRPr lang="en-US"/>
          </a:p>
        </p:txBody>
      </p:sp>
    </p:spTree>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14" descr="DividerRed 050509"/>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4" name="Picture 15"/>
          <p:cNvPicPr>
            <a:picLocks noChangeAspect="1" noChangeArrowheads="1"/>
          </p:cNvPicPr>
          <p:nvPr/>
        </p:nvPicPr>
        <p:blipFill>
          <a:blip r:embed="rId3" cstate="screen"/>
          <a:srcRect/>
          <a:stretch>
            <a:fillRect/>
          </a:stretch>
        </p:blipFill>
        <p:spPr bwMode="auto">
          <a:xfrm>
            <a:off x="7794625" y="6408738"/>
            <a:ext cx="1189038" cy="346075"/>
          </a:xfrm>
          <a:prstGeom prst="rect">
            <a:avLst/>
          </a:prstGeom>
          <a:noFill/>
        </p:spPr>
      </p:pic>
      <p:sp>
        <p:nvSpPr>
          <p:cNvPr id="14338" name="Rectangle 2"/>
          <p:cNvSpPr>
            <a:spLocks noGrp="1" noChangeArrowheads="1"/>
          </p:cNvSpPr>
          <p:nvPr>
            <p:ph type="ctrTitle"/>
          </p:nvPr>
        </p:nvSpPr>
        <p:spPr>
          <a:xfrm>
            <a:off x="455613" y="1581150"/>
            <a:ext cx="8226425" cy="822325"/>
          </a:xfrm>
        </p:spPr>
        <p:txBody>
          <a:bodyPr/>
          <a:lstStyle>
            <a:lvl1pPr>
              <a:defRPr sz="2600" b="1"/>
            </a:lvl1pPr>
          </a:lstStyle>
          <a:p>
            <a:r>
              <a:rPr lang="en-US" smtClean="0"/>
              <a:t>Click to edit Master title style</a:t>
            </a:r>
            <a:endParaRPr lang="en-US"/>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A17ED08-BC69-4E47-8F02-FD102446B8A4}" type="datetimeFigureOut">
              <a:rPr lang="en-US" smtClean="0"/>
              <a:pPr/>
              <a:t>7/9/2010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084315B-3F5A-47EC-BAD4-E2F5EF5CE8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370013"/>
            <a:ext cx="4037012"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370013"/>
            <a:ext cx="4037013"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A17ED08-BC69-4E47-8F02-FD102446B8A4}" type="datetimeFigureOut">
              <a:rPr lang="en-US" smtClean="0"/>
              <a:pPr/>
              <a:t>7/9/2010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84315B-3F5A-47EC-BAD4-E2F5EF5CE8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A17ED08-BC69-4E47-8F02-FD102446B8A4}" type="datetimeFigureOut">
              <a:rPr lang="en-US" smtClean="0"/>
              <a:pPr/>
              <a:t>7/9/2010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084315B-3F5A-47EC-BAD4-E2F5EF5CE8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A17ED08-BC69-4E47-8F02-FD102446B8A4}" type="datetimeFigureOut">
              <a:rPr lang="en-US" smtClean="0"/>
              <a:pPr/>
              <a:t>7/9/2010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084315B-3F5A-47EC-BAD4-E2F5EF5CE8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A17ED08-BC69-4E47-8F02-FD102446B8A4}" type="datetimeFigureOut">
              <a:rPr lang="en-US" smtClean="0"/>
              <a:pPr/>
              <a:t>7/9/2010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084315B-3F5A-47EC-BAD4-E2F5EF5CE8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A17ED08-BC69-4E47-8F02-FD102446B8A4}" type="datetimeFigureOut">
              <a:rPr lang="en-US" smtClean="0"/>
              <a:pPr/>
              <a:t>7/9/2010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84315B-3F5A-47EC-BAD4-E2F5EF5CE8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A17ED08-BC69-4E47-8F02-FD102446B8A4}" type="datetimeFigureOut">
              <a:rPr lang="en-US" smtClean="0"/>
              <a:pPr/>
              <a:t>7/9/2010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84315B-3F5A-47EC-BAD4-E2F5EF5CE8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87" name="Picture 19"/>
          <p:cNvPicPr>
            <a:picLocks noChangeAspect="1" noChangeArrowheads="1"/>
          </p:cNvPicPr>
          <p:nvPr/>
        </p:nvPicPr>
        <p:blipFill>
          <a:blip r:embed="rId13" cstate="screen"/>
          <a:srcRect/>
          <a:stretch>
            <a:fillRect/>
          </a:stretch>
        </p:blipFill>
        <p:spPr bwMode="auto">
          <a:xfrm>
            <a:off x="0" y="6307138"/>
            <a:ext cx="9145588" cy="560387"/>
          </a:xfrm>
          <a:prstGeom prst="rect">
            <a:avLst/>
          </a:prstGeom>
          <a:noFill/>
          <a:ln w="9525">
            <a:noFill/>
            <a:miter lim="800000"/>
            <a:headEnd/>
            <a:tailEnd/>
          </a:ln>
        </p:spPr>
      </p:pic>
      <p:sp>
        <p:nvSpPr>
          <p:cNvPr id="7172" name="Rectangle 2"/>
          <p:cNvSpPr>
            <a:spLocks noGrp="1" noChangeArrowheads="1"/>
          </p:cNvSpPr>
          <p:nvPr>
            <p:ph type="title"/>
          </p:nvPr>
        </p:nvSpPr>
        <p:spPr bwMode="auto">
          <a:xfrm>
            <a:off x="455613" y="319088"/>
            <a:ext cx="8226425" cy="822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173" name="Rectangle 3"/>
          <p:cNvSpPr>
            <a:spLocks noGrp="1" noChangeArrowheads="1"/>
          </p:cNvSpPr>
          <p:nvPr>
            <p:ph type="body" idx="1"/>
          </p:nvPr>
        </p:nvSpPr>
        <p:spPr bwMode="gray">
          <a:xfrm>
            <a:off x="455613" y="1370013"/>
            <a:ext cx="8226425" cy="4752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392113" y="6380163"/>
            <a:ext cx="731837" cy="36512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r" eaLnBrk="0" hangingPunct="0">
              <a:defRPr sz="900"/>
            </a:lvl1pPr>
          </a:lstStyle>
          <a:p>
            <a:fld id="{DA17ED08-BC69-4E47-8F02-FD102446B8A4}" type="datetimeFigureOut">
              <a:rPr lang="en-US" smtClean="0"/>
              <a:pPr/>
              <a:t>7/9/2010</a:t>
            </a:fld>
            <a:endParaRPr lang="en-US"/>
          </a:p>
        </p:txBody>
      </p:sp>
      <p:sp>
        <p:nvSpPr>
          <p:cNvPr id="3" name="Rectangle 5"/>
          <p:cNvSpPr>
            <a:spLocks noGrp="1" noChangeArrowheads="1"/>
          </p:cNvSpPr>
          <p:nvPr>
            <p:ph type="ftr" sz="quarter" idx="3"/>
          </p:nvPr>
        </p:nvSpPr>
        <p:spPr bwMode="auto">
          <a:xfrm>
            <a:off x="1169988" y="6380163"/>
            <a:ext cx="2057400" cy="36512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eaLnBrk="0" hangingPunct="0">
              <a:defRPr sz="900"/>
            </a:lvl1pPr>
          </a:lstStyle>
          <a:p>
            <a:endParaRPr lang="en-US"/>
          </a:p>
        </p:txBody>
      </p:sp>
      <p:sp>
        <p:nvSpPr>
          <p:cNvPr id="1030" name="Rectangle 6"/>
          <p:cNvSpPr>
            <a:spLocks noGrp="1" noChangeArrowheads="1"/>
          </p:cNvSpPr>
          <p:nvPr>
            <p:ph type="sldNum" sz="quarter" idx="4"/>
          </p:nvPr>
        </p:nvSpPr>
        <p:spPr bwMode="auto">
          <a:xfrm>
            <a:off x="53975" y="6380163"/>
            <a:ext cx="292100" cy="3651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eaLnBrk="0" hangingPunct="0">
              <a:defRPr sz="900" b="1">
                <a:latin typeface="Verdana" pitchFamily="-112" charset="0"/>
                <a:ea typeface="ＭＳ Ｐゴシック" pitchFamily="-112" charset="-128"/>
                <a:cs typeface="+mn-cs"/>
              </a:defRPr>
            </a:lvl1pPr>
          </a:lstStyle>
          <a:p>
            <a:fld id="{B084315B-3F5A-47EC-BAD4-E2F5EF5CE868}" type="slidenum">
              <a:rPr lang="en-US" smtClean="0"/>
              <a:pPr/>
              <a:t>‹#›</a:t>
            </a:fld>
            <a:endParaRPr lang="en-US"/>
          </a:p>
        </p:txBody>
      </p:sp>
      <p:pic>
        <p:nvPicPr>
          <p:cNvPr id="7185" name="Picture 17"/>
          <p:cNvPicPr>
            <a:picLocks noChangeAspect="1" noChangeArrowheads="1"/>
          </p:cNvPicPr>
          <p:nvPr/>
        </p:nvPicPr>
        <p:blipFill>
          <a:blip r:embed="rId14" cstate="screen"/>
          <a:srcRect/>
          <a:stretch>
            <a:fillRect/>
          </a:stretch>
        </p:blipFill>
        <p:spPr bwMode="auto">
          <a:xfrm>
            <a:off x="7797800" y="6407150"/>
            <a:ext cx="1189038" cy="346075"/>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9pPr>
    </p:titleStyle>
    <p:bodyStyle>
      <a:lvl1pPr algn="l" rtl="0" eaLnBrk="1" fontAlgn="base" hangingPunct="1">
        <a:spcBef>
          <a:spcPct val="50000"/>
        </a:spcBef>
        <a:spcAft>
          <a:spcPts val="800"/>
        </a:spcAft>
        <a:buClr>
          <a:schemeClr val="accent1"/>
        </a:buClr>
        <a:buSzPct val="80000"/>
        <a:buFont typeface="Wingdings" pitchFamily="2" charset="2"/>
        <a:defRPr sz="2000">
          <a:solidFill>
            <a:srgbClr val="000000"/>
          </a:solidFill>
          <a:latin typeface="+mn-lt"/>
          <a:ea typeface="+mn-ea"/>
          <a:cs typeface="+mn-cs"/>
        </a:defRPr>
      </a:lvl1pPr>
      <a:lvl2pPr marL="457200" indent="-228600" algn="l" rtl="0" eaLnBrk="1" fontAlgn="base" hangingPunct="1">
        <a:spcBef>
          <a:spcPct val="20000"/>
        </a:spcBef>
        <a:spcAft>
          <a:spcPts val="800"/>
        </a:spcAft>
        <a:buClr>
          <a:schemeClr val="accent1"/>
        </a:buClr>
        <a:buSzPct val="80000"/>
        <a:buFont typeface="Wingdings" pitchFamily="2" charset="2"/>
        <a:buChar char="n"/>
        <a:defRPr>
          <a:solidFill>
            <a:srgbClr val="000000"/>
          </a:solidFill>
          <a:latin typeface="+mn-lt"/>
          <a:ea typeface="+mn-ea"/>
          <a:cs typeface="ＭＳ Ｐゴシック"/>
        </a:defRPr>
      </a:lvl2pPr>
      <a:lvl3pPr marL="800100" indent="-228600" algn="l" rtl="0" eaLnBrk="1" fontAlgn="base" hangingPunct="1">
        <a:spcBef>
          <a:spcPct val="20000"/>
        </a:spcBef>
        <a:spcAft>
          <a:spcPts val="800"/>
        </a:spcAft>
        <a:buSzPct val="130000"/>
        <a:buFont typeface="Verdana" pitchFamily="34" charset="0"/>
        <a:buChar char="–"/>
        <a:defRPr sz="1600">
          <a:solidFill>
            <a:srgbClr val="000000"/>
          </a:solidFill>
          <a:latin typeface="+mn-lt"/>
          <a:ea typeface="+mn-ea"/>
          <a:cs typeface="ＭＳ Ｐゴシック"/>
        </a:defRPr>
      </a:lvl3pPr>
      <a:lvl4pPr marL="1143000" indent="-228600" algn="l" rtl="0" eaLnBrk="1" fontAlgn="base" hangingPunct="1">
        <a:spcBef>
          <a:spcPct val="20000"/>
        </a:spcBef>
        <a:spcAft>
          <a:spcPts val="800"/>
        </a:spcAft>
        <a:buClr>
          <a:schemeClr val="accent1"/>
        </a:buClr>
        <a:buSzPct val="130000"/>
        <a:buFont typeface="Verdana" pitchFamily="34" charset="0"/>
        <a:buChar char="•"/>
        <a:defRPr sz="1600">
          <a:solidFill>
            <a:srgbClr val="000000"/>
          </a:solidFill>
          <a:latin typeface="+mn-lt"/>
          <a:ea typeface="+mn-ea"/>
          <a:cs typeface="ＭＳ Ｐゴシック"/>
        </a:defRPr>
      </a:lvl4pPr>
      <a:lvl5pPr marL="1485900" indent="-228600" algn="l" rtl="0" eaLnBrk="1" fontAlgn="base" hangingPunct="1">
        <a:spcBef>
          <a:spcPct val="20000"/>
        </a:spcBef>
        <a:spcAft>
          <a:spcPts val="800"/>
        </a:spcAft>
        <a:buSzPct val="100000"/>
        <a:buFont typeface="Verdana" pitchFamily="34" charset="0"/>
        <a:buChar char="»"/>
        <a:defRPr sz="1600">
          <a:solidFill>
            <a:srgbClr val="000000"/>
          </a:solidFill>
          <a:latin typeface="+mn-lt"/>
          <a:ea typeface="+mn-ea"/>
          <a:cs typeface="ＭＳ Ｐゴシック"/>
        </a:defRPr>
      </a:lvl5pPr>
      <a:lvl6pPr marL="17145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6pPr>
      <a:lvl7pPr marL="21717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7pPr>
      <a:lvl8pPr marL="26289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8pPr>
      <a:lvl9pPr marL="30861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2462" name="Picture 14"/>
          <p:cNvPicPr>
            <a:picLocks noChangeAspect="1" noChangeArrowheads="1"/>
          </p:cNvPicPr>
          <p:nvPr/>
        </p:nvPicPr>
        <p:blipFill>
          <a:blip r:embed="rId13" cstate="screen"/>
          <a:srcRect/>
          <a:stretch>
            <a:fillRect/>
          </a:stretch>
        </p:blipFill>
        <p:spPr bwMode="auto">
          <a:xfrm>
            <a:off x="0" y="6307138"/>
            <a:ext cx="9145588" cy="560387"/>
          </a:xfrm>
          <a:prstGeom prst="rect">
            <a:avLst/>
          </a:prstGeom>
          <a:noFill/>
          <a:ln w="9525">
            <a:noFill/>
            <a:miter lim="800000"/>
            <a:headEnd/>
            <a:tailEnd/>
          </a:ln>
        </p:spPr>
      </p:pic>
      <p:sp>
        <p:nvSpPr>
          <p:cNvPr id="232450" name="Rectangle 2"/>
          <p:cNvSpPr>
            <a:spLocks noGrp="1" noChangeArrowheads="1"/>
          </p:cNvSpPr>
          <p:nvPr>
            <p:ph type="title"/>
          </p:nvPr>
        </p:nvSpPr>
        <p:spPr bwMode="auto">
          <a:xfrm>
            <a:off x="457200" y="319088"/>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32451" name="Rectangle 3"/>
          <p:cNvSpPr>
            <a:spLocks noGrp="1" noChangeArrowheads="1"/>
          </p:cNvSpPr>
          <p:nvPr>
            <p:ph type="body" idx="1"/>
          </p:nvPr>
        </p:nvSpPr>
        <p:spPr bwMode="gray">
          <a:xfrm>
            <a:off x="457200" y="1370013"/>
            <a:ext cx="8229600" cy="47529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2452" name="Rectangle 4"/>
          <p:cNvSpPr>
            <a:spLocks noGrp="1" noChangeArrowheads="1"/>
          </p:cNvSpPr>
          <p:nvPr>
            <p:ph type="dt" sz="half" idx="2"/>
          </p:nvPr>
        </p:nvSpPr>
        <p:spPr bwMode="auto">
          <a:xfrm>
            <a:off x="392113" y="6380163"/>
            <a:ext cx="731837" cy="365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defRPr sz="900"/>
            </a:lvl1pPr>
          </a:lstStyle>
          <a:p>
            <a:r>
              <a:rPr lang="en-US"/>
              <a:t>9/16/09</a:t>
            </a:r>
          </a:p>
        </p:txBody>
      </p:sp>
      <p:sp>
        <p:nvSpPr>
          <p:cNvPr id="232453" name="Rectangle 5"/>
          <p:cNvSpPr>
            <a:spLocks noGrp="1" noChangeArrowheads="1"/>
          </p:cNvSpPr>
          <p:nvPr>
            <p:ph type="ftr" sz="quarter" idx="3"/>
          </p:nvPr>
        </p:nvSpPr>
        <p:spPr bwMode="auto">
          <a:xfrm>
            <a:off x="1169988" y="6380163"/>
            <a:ext cx="2057400" cy="365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defRPr sz="900"/>
            </a:lvl1pPr>
          </a:lstStyle>
          <a:p>
            <a:r>
              <a:rPr lang="en-US"/>
              <a:t>Right Management Green</a:t>
            </a:r>
          </a:p>
        </p:txBody>
      </p:sp>
      <p:sp>
        <p:nvSpPr>
          <p:cNvPr id="232454" name="Rectangle 6"/>
          <p:cNvSpPr>
            <a:spLocks noGrp="1" noChangeArrowheads="1"/>
          </p:cNvSpPr>
          <p:nvPr>
            <p:ph type="sldNum" sz="quarter" idx="4"/>
          </p:nvPr>
        </p:nvSpPr>
        <p:spPr bwMode="auto">
          <a:xfrm>
            <a:off x="53975" y="6380163"/>
            <a:ext cx="292100" cy="365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defRPr sz="900" b="1"/>
            </a:lvl1pPr>
          </a:lstStyle>
          <a:p>
            <a:fld id="{C18D7867-B445-43A7-AEFA-D5A89FDB67F0}" type="slidenum">
              <a:rPr lang="en-US"/>
              <a:pPr/>
              <a:t>‹#›</a:t>
            </a:fld>
            <a:endParaRPr lang="en-US"/>
          </a:p>
        </p:txBody>
      </p:sp>
      <p:pic>
        <p:nvPicPr>
          <p:cNvPr id="232460" name="Picture 12"/>
          <p:cNvPicPr>
            <a:picLocks noChangeAspect="1" noChangeArrowheads="1"/>
          </p:cNvPicPr>
          <p:nvPr/>
        </p:nvPicPr>
        <p:blipFill>
          <a:blip r:embed="rId14" cstate="screen"/>
          <a:srcRect/>
          <a:stretch>
            <a:fillRect/>
          </a:stretch>
        </p:blipFill>
        <p:spPr bwMode="auto">
          <a:xfrm>
            <a:off x="7797800" y="6407150"/>
            <a:ext cx="1189038" cy="346075"/>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Verdana" pitchFamily="34" charset="0"/>
        </a:defRPr>
      </a:lvl2pPr>
      <a:lvl3pPr algn="l" rtl="0" eaLnBrk="1" fontAlgn="base" hangingPunct="1">
        <a:spcBef>
          <a:spcPct val="0"/>
        </a:spcBef>
        <a:spcAft>
          <a:spcPct val="0"/>
        </a:spcAft>
        <a:defRPr sz="2400">
          <a:solidFill>
            <a:schemeClr val="tx1"/>
          </a:solidFill>
          <a:latin typeface="Verdana" pitchFamily="34" charset="0"/>
        </a:defRPr>
      </a:lvl3pPr>
      <a:lvl4pPr algn="l" rtl="0" eaLnBrk="1" fontAlgn="base" hangingPunct="1">
        <a:spcBef>
          <a:spcPct val="0"/>
        </a:spcBef>
        <a:spcAft>
          <a:spcPct val="0"/>
        </a:spcAft>
        <a:defRPr sz="2400">
          <a:solidFill>
            <a:schemeClr val="tx1"/>
          </a:solidFill>
          <a:latin typeface="Verdana" pitchFamily="34" charset="0"/>
        </a:defRPr>
      </a:lvl4pPr>
      <a:lvl5pPr algn="l" rtl="0" eaLnBrk="1" fontAlgn="base" hangingPunct="1">
        <a:spcBef>
          <a:spcPct val="0"/>
        </a:spcBef>
        <a:spcAft>
          <a:spcPct val="0"/>
        </a:spcAft>
        <a:defRPr sz="2400">
          <a:solidFill>
            <a:schemeClr val="tx1"/>
          </a:solidFill>
          <a:latin typeface="Verdana" pitchFamily="34" charset="0"/>
        </a:defRPr>
      </a:lvl5pPr>
      <a:lvl6pPr marL="457200" algn="l" rtl="0" eaLnBrk="1" fontAlgn="base" hangingPunct="1">
        <a:spcBef>
          <a:spcPct val="0"/>
        </a:spcBef>
        <a:spcAft>
          <a:spcPct val="0"/>
        </a:spcAft>
        <a:defRPr sz="2400">
          <a:solidFill>
            <a:schemeClr val="tx1"/>
          </a:solidFill>
          <a:latin typeface="Verdana" pitchFamily="34" charset="0"/>
        </a:defRPr>
      </a:lvl6pPr>
      <a:lvl7pPr marL="914400" algn="l" rtl="0" eaLnBrk="1" fontAlgn="base" hangingPunct="1">
        <a:spcBef>
          <a:spcPct val="0"/>
        </a:spcBef>
        <a:spcAft>
          <a:spcPct val="0"/>
        </a:spcAft>
        <a:defRPr sz="2400">
          <a:solidFill>
            <a:schemeClr val="tx1"/>
          </a:solidFill>
          <a:latin typeface="Verdana" pitchFamily="34" charset="0"/>
        </a:defRPr>
      </a:lvl7pPr>
      <a:lvl8pPr marL="1371600" algn="l" rtl="0" eaLnBrk="1" fontAlgn="base" hangingPunct="1">
        <a:spcBef>
          <a:spcPct val="0"/>
        </a:spcBef>
        <a:spcAft>
          <a:spcPct val="0"/>
        </a:spcAft>
        <a:defRPr sz="2400">
          <a:solidFill>
            <a:schemeClr val="tx1"/>
          </a:solidFill>
          <a:latin typeface="Verdana" pitchFamily="34" charset="0"/>
        </a:defRPr>
      </a:lvl8pPr>
      <a:lvl9pPr marL="1828800" algn="l" rtl="0" eaLnBrk="1" fontAlgn="base" hangingPunct="1">
        <a:spcBef>
          <a:spcPct val="0"/>
        </a:spcBef>
        <a:spcAft>
          <a:spcPct val="0"/>
        </a:spcAft>
        <a:defRPr sz="2400">
          <a:solidFill>
            <a:schemeClr val="tx1"/>
          </a:solidFill>
          <a:latin typeface="Verdana" pitchFamily="34" charset="0"/>
        </a:defRPr>
      </a:lvl9pPr>
    </p:titleStyle>
    <p:bodyStyle>
      <a:lvl1pPr algn="l" rtl="0" eaLnBrk="1" fontAlgn="base" hangingPunct="1">
        <a:spcBef>
          <a:spcPct val="50000"/>
        </a:spcBef>
        <a:spcAft>
          <a:spcPct val="0"/>
        </a:spcAft>
        <a:defRPr sz="2000">
          <a:solidFill>
            <a:schemeClr val="tx1"/>
          </a:solidFill>
          <a:latin typeface="+mn-lt"/>
          <a:ea typeface="+mn-ea"/>
          <a:cs typeface="+mn-cs"/>
        </a:defRPr>
      </a:lvl1pPr>
      <a:lvl2pPr marL="571500" indent="-342900" algn="l" rtl="0" eaLnBrk="1" fontAlgn="base" hangingPunct="1">
        <a:spcBef>
          <a:spcPct val="30000"/>
        </a:spcBef>
        <a:spcAft>
          <a:spcPct val="0"/>
        </a:spcAft>
        <a:buClr>
          <a:schemeClr val="accent1"/>
        </a:buClr>
        <a:buAutoNum type="arabicPeriod"/>
        <a:defRPr>
          <a:solidFill>
            <a:schemeClr val="tx1"/>
          </a:solidFill>
          <a:latin typeface="+mn-lt"/>
        </a:defRPr>
      </a:lvl2pPr>
      <a:lvl3pPr marL="1028700" indent="-342900" algn="l" rtl="0" eaLnBrk="1" fontAlgn="base" hangingPunct="1">
        <a:spcBef>
          <a:spcPct val="30000"/>
        </a:spcBef>
        <a:spcAft>
          <a:spcPct val="0"/>
        </a:spcAft>
        <a:buAutoNum type="alphaLcPeriod"/>
        <a:defRPr sz="1600">
          <a:solidFill>
            <a:schemeClr val="tx1"/>
          </a:solidFill>
          <a:latin typeface="+mn-lt"/>
        </a:defRPr>
      </a:lvl3pPr>
      <a:lvl4pPr marL="1485900" indent="-342900" algn="l" rtl="0" eaLnBrk="1" fontAlgn="base" hangingPunct="1">
        <a:spcBef>
          <a:spcPct val="30000"/>
        </a:spcBef>
        <a:spcAft>
          <a:spcPct val="0"/>
        </a:spcAft>
        <a:buClr>
          <a:schemeClr val="accent1"/>
        </a:buClr>
        <a:buAutoNum type="romanUcPeriod"/>
        <a:defRPr sz="1600">
          <a:solidFill>
            <a:schemeClr val="tx1"/>
          </a:solidFill>
          <a:latin typeface="+mn-lt"/>
        </a:defRPr>
      </a:lvl4pPr>
      <a:lvl5pPr marL="1943100" indent="-342900" algn="l" rtl="0" eaLnBrk="1" fontAlgn="base" hangingPunct="1">
        <a:spcBef>
          <a:spcPct val="30000"/>
        </a:spcBef>
        <a:spcAft>
          <a:spcPct val="0"/>
        </a:spcAft>
        <a:buAutoNum type="romanLcPeriod"/>
        <a:defRPr sz="1600">
          <a:solidFill>
            <a:schemeClr val="tx1"/>
          </a:solidFill>
          <a:latin typeface="+mn-lt"/>
        </a:defRPr>
      </a:lvl5pPr>
      <a:lvl6pPr marL="2400300" indent="-342900" algn="l" rtl="0" eaLnBrk="1" fontAlgn="base" hangingPunct="1">
        <a:spcBef>
          <a:spcPct val="30000"/>
        </a:spcBef>
        <a:spcAft>
          <a:spcPct val="0"/>
        </a:spcAft>
        <a:buAutoNum type="romanLcPeriod"/>
        <a:defRPr sz="1600">
          <a:solidFill>
            <a:schemeClr val="tx1"/>
          </a:solidFill>
          <a:latin typeface="+mn-lt"/>
        </a:defRPr>
      </a:lvl6pPr>
      <a:lvl7pPr marL="2857500" indent="-342900" algn="l" rtl="0" eaLnBrk="1" fontAlgn="base" hangingPunct="1">
        <a:spcBef>
          <a:spcPct val="30000"/>
        </a:spcBef>
        <a:spcAft>
          <a:spcPct val="0"/>
        </a:spcAft>
        <a:buAutoNum type="romanLcPeriod"/>
        <a:defRPr sz="1600">
          <a:solidFill>
            <a:schemeClr val="tx1"/>
          </a:solidFill>
          <a:latin typeface="+mn-lt"/>
        </a:defRPr>
      </a:lvl7pPr>
      <a:lvl8pPr marL="3314700" indent="-342900" algn="l" rtl="0" eaLnBrk="1" fontAlgn="base" hangingPunct="1">
        <a:spcBef>
          <a:spcPct val="30000"/>
        </a:spcBef>
        <a:spcAft>
          <a:spcPct val="0"/>
        </a:spcAft>
        <a:buAutoNum type="romanLcPeriod"/>
        <a:defRPr sz="1600">
          <a:solidFill>
            <a:schemeClr val="tx1"/>
          </a:solidFill>
          <a:latin typeface="+mn-lt"/>
        </a:defRPr>
      </a:lvl8pPr>
      <a:lvl9pPr marL="3771900" indent="-342900" algn="l" rtl="0" eaLnBrk="1" fontAlgn="base" hangingPunct="1">
        <a:spcBef>
          <a:spcPct val="30000"/>
        </a:spcBef>
        <a:spcAft>
          <a:spcPct val="0"/>
        </a:spcAft>
        <a:buAutoNum type="romanLcPeriod"/>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bwMode="auto">
          <a:xfrm>
            <a:off x="455613" y="1416050"/>
            <a:ext cx="8226425" cy="10048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5" r:id="rId1"/>
  </p:sldLayoutIdLst>
  <p:hf hdr="0"/>
  <p:txStyles>
    <p:titleStyle>
      <a:lvl1pPr algn="l" rtl="0" eaLnBrk="1" fontAlgn="base" hangingPunct="1">
        <a:spcBef>
          <a:spcPct val="0"/>
        </a:spcBef>
        <a:spcAft>
          <a:spcPct val="0"/>
        </a:spcAft>
        <a:defRPr sz="2600" b="1">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0"/>
        </a:spcBef>
        <a:spcAft>
          <a:spcPts val="800"/>
        </a:spcAft>
        <a:buClr>
          <a:schemeClr val="bg1"/>
        </a:buClr>
        <a:buFont typeface="Wingdings" pitchFamily="2" charset="2"/>
        <a:defRPr sz="2000">
          <a:solidFill>
            <a:srgbClr val="000000"/>
          </a:solidFill>
          <a:latin typeface="+mn-lt"/>
          <a:ea typeface="+mn-ea"/>
          <a:cs typeface="+mn-cs"/>
        </a:defRPr>
      </a:lvl1pPr>
      <a:lvl2pPr marL="342900" indent="-171450" algn="l" rtl="0" eaLnBrk="1" fontAlgn="base" hangingPunct="1">
        <a:spcBef>
          <a:spcPct val="0"/>
        </a:spcBef>
        <a:spcAft>
          <a:spcPts val="800"/>
        </a:spcAft>
        <a:buClr>
          <a:schemeClr val="folHlink"/>
        </a:buClr>
        <a:buSzPct val="130000"/>
        <a:buFont typeface="Wingdings" pitchFamily="2" charset="2"/>
        <a:buChar char="§"/>
        <a:defRPr>
          <a:solidFill>
            <a:srgbClr val="000000"/>
          </a:solidFill>
          <a:latin typeface="+mn-lt"/>
          <a:ea typeface="+mn-ea"/>
          <a:cs typeface="ＭＳ Ｐゴシック"/>
        </a:defRPr>
      </a:lvl2pPr>
      <a:lvl3pPr marL="685800" indent="-228600" algn="l" rtl="0" eaLnBrk="1" fontAlgn="base" hangingPunct="1">
        <a:spcBef>
          <a:spcPct val="0"/>
        </a:spcBef>
        <a:spcAft>
          <a:spcPts val="800"/>
        </a:spcAft>
        <a:buSzPct val="130000"/>
        <a:buFont typeface="Verdana" pitchFamily="34" charset="0"/>
        <a:buChar char="–"/>
        <a:defRPr sz="1600">
          <a:solidFill>
            <a:srgbClr val="000000"/>
          </a:solidFill>
          <a:latin typeface="+mn-lt"/>
          <a:ea typeface="+mn-ea"/>
          <a:cs typeface="ＭＳ Ｐゴシック"/>
        </a:defRPr>
      </a:lvl3pPr>
      <a:lvl4pPr marL="1028700" indent="-228600" algn="l" rtl="0" eaLnBrk="1" fontAlgn="base" hangingPunct="1">
        <a:spcBef>
          <a:spcPct val="0"/>
        </a:spcBef>
        <a:spcAft>
          <a:spcPts val="800"/>
        </a:spcAft>
        <a:buClr>
          <a:schemeClr val="folHlink"/>
        </a:buClr>
        <a:buSzPct val="130000"/>
        <a:buFont typeface="Verdana" pitchFamily="34" charset="0"/>
        <a:buChar char="•"/>
        <a:defRPr sz="1600">
          <a:solidFill>
            <a:srgbClr val="000000"/>
          </a:solidFill>
          <a:latin typeface="+mn-lt"/>
          <a:ea typeface="+mn-ea"/>
          <a:cs typeface="ＭＳ Ｐゴシック"/>
        </a:defRPr>
      </a:lvl4pPr>
      <a:lvl5pPr marL="1257300" indent="-114300" algn="l" rtl="0" eaLnBrk="1" fontAlgn="base" hangingPunct="1">
        <a:spcBef>
          <a:spcPct val="0"/>
        </a:spcBef>
        <a:spcAft>
          <a:spcPts val="800"/>
        </a:spcAft>
        <a:buSzPct val="100000"/>
        <a:buFont typeface="Verdana" pitchFamily="34" charset="0"/>
        <a:buChar char="»"/>
        <a:defRPr sz="1600">
          <a:solidFill>
            <a:srgbClr val="000000"/>
          </a:solidFill>
          <a:latin typeface="+mn-lt"/>
          <a:ea typeface="+mn-ea"/>
          <a:cs typeface="ＭＳ Ｐゴシック"/>
        </a:defRPr>
      </a:lvl5pPr>
      <a:lvl6pPr marL="17145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6pPr>
      <a:lvl7pPr marL="21717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7pPr>
      <a:lvl8pPr marL="26289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8pPr>
      <a:lvl9pPr marL="30861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455613" y="1416050"/>
            <a:ext cx="8226425" cy="10048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7" r:id="rId1"/>
  </p:sldLayoutIdLst>
  <p:hf hdr="0"/>
  <p:txStyles>
    <p:titleStyle>
      <a:lvl1pPr algn="l" rtl="0" eaLnBrk="1" fontAlgn="base" hangingPunct="1">
        <a:spcBef>
          <a:spcPct val="0"/>
        </a:spcBef>
        <a:spcAft>
          <a:spcPct val="0"/>
        </a:spcAft>
        <a:defRPr sz="2600" b="1">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0"/>
        </a:spcBef>
        <a:spcAft>
          <a:spcPts val="800"/>
        </a:spcAft>
        <a:buClr>
          <a:schemeClr val="bg1"/>
        </a:buClr>
        <a:buFont typeface="Wingdings" pitchFamily="2" charset="2"/>
        <a:defRPr sz="2000">
          <a:solidFill>
            <a:srgbClr val="000000"/>
          </a:solidFill>
          <a:latin typeface="+mn-lt"/>
          <a:ea typeface="+mn-ea"/>
          <a:cs typeface="+mn-cs"/>
        </a:defRPr>
      </a:lvl1pPr>
      <a:lvl2pPr marL="342900" indent="-171450" algn="l" rtl="0" eaLnBrk="1" fontAlgn="base" hangingPunct="1">
        <a:spcBef>
          <a:spcPct val="0"/>
        </a:spcBef>
        <a:spcAft>
          <a:spcPts val="800"/>
        </a:spcAft>
        <a:buClr>
          <a:schemeClr val="folHlink"/>
        </a:buClr>
        <a:buSzPct val="130000"/>
        <a:buFont typeface="Wingdings" pitchFamily="2" charset="2"/>
        <a:buChar char="§"/>
        <a:defRPr sz="2800">
          <a:solidFill>
            <a:srgbClr val="000000"/>
          </a:solidFill>
          <a:latin typeface="+mn-lt"/>
          <a:ea typeface="+mn-ea"/>
          <a:cs typeface="ＭＳ Ｐゴシック"/>
        </a:defRPr>
      </a:lvl2pPr>
      <a:lvl3pPr marL="685800" indent="-228600" algn="l" rtl="0" eaLnBrk="1" fontAlgn="base" hangingPunct="1">
        <a:spcBef>
          <a:spcPct val="0"/>
        </a:spcBef>
        <a:spcAft>
          <a:spcPts val="800"/>
        </a:spcAft>
        <a:buSzPct val="130000"/>
        <a:buFont typeface="Verdana" pitchFamily="34" charset="0"/>
        <a:buChar char="–"/>
        <a:defRPr sz="1600">
          <a:solidFill>
            <a:srgbClr val="000000"/>
          </a:solidFill>
          <a:latin typeface="+mn-lt"/>
          <a:ea typeface="+mn-ea"/>
          <a:cs typeface="ＭＳ Ｐゴシック"/>
        </a:defRPr>
      </a:lvl3pPr>
      <a:lvl4pPr marL="1028700" indent="-228600" algn="l" rtl="0" eaLnBrk="1" fontAlgn="base" hangingPunct="1">
        <a:spcBef>
          <a:spcPct val="0"/>
        </a:spcBef>
        <a:spcAft>
          <a:spcPts val="800"/>
        </a:spcAft>
        <a:buClr>
          <a:schemeClr val="folHlink"/>
        </a:buClr>
        <a:buSzPct val="130000"/>
        <a:buFont typeface="Verdana" pitchFamily="34" charset="0"/>
        <a:buChar char="•"/>
        <a:defRPr sz="1600">
          <a:solidFill>
            <a:srgbClr val="000000"/>
          </a:solidFill>
          <a:latin typeface="+mn-lt"/>
          <a:ea typeface="+mn-ea"/>
          <a:cs typeface="ＭＳ Ｐゴシック"/>
        </a:defRPr>
      </a:lvl4pPr>
      <a:lvl5pPr marL="1257300" indent="-114300" algn="l" rtl="0" eaLnBrk="1" fontAlgn="base" hangingPunct="1">
        <a:spcBef>
          <a:spcPct val="0"/>
        </a:spcBef>
        <a:spcAft>
          <a:spcPts val="800"/>
        </a:spcAft>
        <a:buSzPct val="100000"/>
        <a:buFont typeface="Verdana" pitchFamily="34" charset="0"/>
        <a:buChar char="»"/>
        <a:defRPr sz="1600">
          <a:solidFill>
            <a:srgbClr val="000000"/>
          </a:solidFill>
          <a:latin typeface="+mn-lt"/>
          <a:ea typeface="+mn-ea"/>
          <a:cs typeface="ＭＳ Ｐゴシック"/>
        </a:defRPr>
      </a:lvl5pPr>
      <a:lvl6pPr marL="17145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6pPr>
      <a:lvl7pPr marL="21717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7pPr>
      <a:lvl8pPr marL="26289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8pPr>
      <a:lvl9pPr marL="30861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bwMode="auto">
          <a:xfrm>
            <a:off x="455613" y="1416050"/>
            <a:ext cx="8226425" cy="10048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9" r:id="rId1"/>
  </p:sldLayoutIdLst>
  <p:hf hdr="0"/>
  <p:txStyles>
    <p:titleStyle>
      <a:lvl1pPr algn="l" rtl="0" eaLnBrk="1" fontAlgn="base" hangingPunct="1">
        <a:spcBef>
          <a:spcPct val="0"/>
        </a:spcBef>
        <a:spcAft>
          <a:spcPct val="0"/>
        </a:spcAft>
        <a:defRPr sz="2600" b="1">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0"/>
        </a:spcBef>
        <a:spcAft>
          <a:spcPts val="800"/>
        </a:spcAft>
        <a:buClr>
          <a:schemeClr val="bg1"/>
        </a:buClr>
        <a:buFont typeface="Wingdings" pitchFamily="2" charset="2"/>
        <a:buChar char="•"/>
        <a:defRPr sz="2000">
          <a:solidFill>
            <a:srgbClr val="000000"/>
          </a:solidFill>
          <a:latin typeface="+mn-lt"/>
          <a:ea typeface="+mn-ea"/>
          <a:cs typeface="+mn-cs"/>
        </a:defRPr>
      </a:lvl1pPr>
      <a:lvl2pPr marL="342900" indent="-171450" algn="l" rtl="0" eaLnBrk="1" fontAlgn="base" hangingPunct="1">
        <a:spcBef>
          <a:spcPct val="0"/>
        </a:spcBef>
        <a:spcAft>
          <a:spcPts val="800"/>
        </a:spcAft>
        <a:buClr>
          <a:schemeClr val="folHlink"/>
        </a:buClr>
        <a:buSzPct val="130000"/>
        <a:buFont typeface="Wingdings" pitchFamily="2" charset="2"/>
        <a:buChar char="§"/>
        <a:defRPr sz="2800">
          <a:solidFill>
            <a:srgbClr val="000000"/>
          </a:solidFill>
          <a:latin typeface="+mn-lt"/>
          <a:ea typeface="+mn-ea"/>
          <a:cs typeface="ＭＳ Ｐゴシック"/>
        </a:defRPr>
      </a:lvl2pPr>
      <a:lvl3pPr marL="685800" indent="-228600" algn="l" rtl="0" eaLnBrk="1" fontAlgn="base" hangingPunct="1">
        <a:spcBef>
          <a:spcPct val="0"/>
        </a:spcBef>
        <a:spcAft>
          <a:spcPts val="800"/>
        </a:spcAft>
        <a:buSzPct val="130000"/>
        <a:buFont typeface="Verdana" pitchFamily="34" charset="0"/>
        <a:buChar char="–"/>
        <a:defRPr sz="1600">
          <a:solidFill>
            <a:srgbClr val="000000"/>
          </a:solidFill>
          <a:latin typeface="+mn-lt"/>
          <a:ea typeface="+mn-ea"/>
          <a:cs typeface="ＭＳ Ｐゴシック"/>
        </a:defRPr>
      </a:lvl3pPr>
      <a:lvl4pPr marL="1028700" indent="-228600" algn="l" rtl="0" eaLnBrk="1" fontAlgn="base" hangingPunct="1">
        <a:spcBef>
          <a:spcPct val="0"/>
        </a:spcBef>
        <a:spcAft>
          <a:spcPts val="800"/>
        </a:spcAft>
        <a:buClr>
          <a:schemeClr val="folHlink"/>
        </a:buClr>
        <a:buSzPct val="130000"/>
        <a:buFont typeface="Verdana" pitchFamily="34" charset="0"/>
        <a:buChar char="•"/>
        <a:defRPr sz="1600">
          <a:solidFill>
            <a:srgbClr val="000000"/>
          </a:solidFill>
          <a:latin typeface="+mn-lt"/>
          <a:ea typeface="+mn-ea"/>
          <a:cs typeface="ＭＳ Ｐゴシック"/>
        </a:defRPr>
      </a:lvl4pPr>
      <a:lvl5pPr marL="1257300" indent="-114300" algn="l" rtl="0" eaLnBrk="1" fontAlgn="base" hangingPunct="1">
        <a:spcBef>
          <a:spcPct val="0"/>
        </a:spcBef>
        <a:spcAft>
          <a:spcPts val="800"/>
        </a:spcAft>
        <a:buSzPct val="100000"/>
        <a:buFont typeface="Verdana" pitchFamily="34" charset="0"/>
        <a:buChar char="»"/>
        <a:defRPr sz="1600">
          <a:solidFill>
            <a:srgbClr val="000000"/>
          </a:solidFill>
          <a:latin typeface="+mn-lt"/>
          <a:ea typeface="+mn-ea"/>
          <a:cs typeface="ＭＳ Ｐゴシック"/>
        </a:defRPr>
      </a:lvl5pPr>
      <a:lvl6pPr marL="17145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6pPr>
      <a:lvl7pPr marL="21717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7pPr>
      <a:lvl8pPr marL="26289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8pPr>
      <a:lvl9pPr marL="30861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455613" y="1416050"/>
            <a:ext cx="8226425" cy="10048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1" r:id="rId1"/>
  </p:sldLayoutIdLst>
  <p:hf hdr="0"/>
  <p:txStyles>
    <p:titleStyle>
      <a:lvl1pPr algn="l" rtl="0" eaLnBrk="1" fontAlgn="base" hangingPunct="1">
        <a:spcBef>
          <a:spcPct val="0"/>
        </a:spcBef>
        <a:spcAft>
          <a:spcPct val="0"/>
        </a:spcAft>
        <a:defRPr sz="2600" b="1">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600" b="1">
          <a:solidFill>
            <a:schemeClr val="tx1"/>
          </a:solidFill>
          <a:latin typeface="Verdan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a:solidFill>
            <a:schemeClr val="tx1"/>
          </a:solidFill>
          <a:latin typeface="Verdana"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0"/>
        </a:spcBef>
        <a:spcAft>
          <a:spcPts val="800"/>
        </a:spcAft>
        <a:buClr>
          <a:schemeClr val="bg1"/>
        </a:buClr>
        <a:buFont typeface="Wingdings" pitchFamily="2" charset="2"/>
        <a:buChar char="•"/>
        <a:defRPr sz="2000">
          <a:solidFill>
            <a:srgbClr val="000000"/>
          </a:solidFill>
          <a:latin typeface="+mn-lt"/>
          <a:ea typeface="+mn-ea"/>
          <a:cs typeface="+mn-cs"/>
        </a:defRPr>
      </a:lvl1pPr>
      <a:lvl2pPr marL="342900" indent="-171450" algn="l" rtl="0" eaLnBrk="1" fontAlgn="base" hangingPunct="1">
        <a:spcBef>
          <a:spcPct val="0"/>
        </a:spcBef>
        <a:spcAft>
          <a:spcPts val="800"/>
        </a:spcAft>
        <a:buClr>
          <a:schemeClr val="folHlink"/>
        </a:buClr>
        <a:buSzPct val="130000"/>
        <a:buFont typeface="Wingdings" pitchFamily="2" charset="2"/>
        <a:buChar char="§"/>
        <a:defRPr sz="2800">
          <a:solidFill>
            <a:srgbClr val="000000"/>
          </a:solidFill>
          <a:latin typeface="+mn-lt"/>
          <a:ea typeface="+mn-ea"/>
          <a:cs typeface="ＭＳ Ｐゴシック"/>
        </a:defRPr>
      </a:lvl2pPr>
      <a:lvl3pPr marL="685800" indent="-228600" algn="l" rtl="0" eaLnBrk="1" fontAlgn="base" hangingPunct="1">
        <a:spcBef>
          <a:spcPct val="0"/>
        </a:spcBef>
        <a:spcAft>
          <a:spcPts val="800"/>
        </a:spcAft>
        <a:buSzPct val="130000"/>
        <a:buFont typeface="Verdana" pitchFamily="34" charset="0"/>
        <a:buChar char="–"/>
        <a:defRPr sz="1600">
          <a:solidFill>
            <a:srgbClr val="000000"/>
          </a:solidFill>
          <a:latin typeface="+mn-lt"/>
          <a:ea typeface="+mn-ea"/>
          <a:cs typeface="ＭＳ Ｐゴシック"/>
        </a:defRPr>
      </a:lvl3pPr>
      <a:lvl4pPr marL="1028700" indent="-228600" algn="l" rtl="0" eaLnBrk="1" fontAlgn="base" hangingPunct="1">
        <a:spcBef>
          <a:spcPct val="0"/>
        </a:spcBef>
        <a:spcAft>
          <a:spcPts val="800"/>
        </a:spcAft>
        <a:buClr>
          <a:schemeClr val="folHlink"/>
        </a:buClr>
        <a:buSzPct val="130000"/>
        <a:buFont typeface="Verdana" pitchFamily="34" charset="0"/>
        <a:buChar char="•"/>
        <a:defRPr sz="1600">
          <a:solidFill>
            <a:srgbClr val="000000"/>
          </a:solidFill>
          <a:latin typeface="+mn-lt"/>
          <a:ea typeface="+mn-ea"/>
          <a:cs typeface="ＭＳ Ｐゴシック"/>
        </a:defRPr>
      </a:lvl4pPr>
      <a:lvl5pPr marL="1257300" indent="-114300" algn="l" rtl="0" eaLnBrk="1" fontAlgn="base" hangingPunct="1">
        <a:spcBef>
          <a:spcPct val="0"/>
        </a:spcBef>
        <a:spcAft>
          <a:spcPts val="800"/>
        </a:spcAft>
        <a:buSzPct val="100000"/>
        <a:buFont typeface="Verdana" pitchFamily="34" charset="0"/>
        <a:buChar char="»"/>
        <a:defRPr sz="1600">
          <a:solidFill>
            <a:srgbClr val="000000"/>
          </a:solidFill>
          <a:latin typeface="+mn-lt"/>
          <a:ea typeface="+mn-ea"/>
          <a:cs typeface="ＭＳ Ｐゴシック"/>
        </a:defRPr>
      </a:lvl5pPr>
      <a:lvl6pPr marL="17145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6pPr>
      <a:lvl7pPr marL="21717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7pPr>
      <a:lvl8pPr marL="26289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8pPr>
      <a:lvl9pPr marL="3086100" indent="-114300" algn="l" rtl="0" eaLnBrk="1" fontAlgn="base" hangingPunct="1">
        <a:spcBef>
          <a:spcPct val="0"/>
        </a:spcBef>
        <a:spcAft>
          <a:spcPts val="800"/>
        </a:spcAft>
        <a:buSzPct val="100000"/>
        <a:buFont typeface="Verdana" pitchFamily="-112" charset="0"/>
        <a:buChar char="»"/>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hyperlink" Target="http://www.linkedin.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sIFYPQjYhv8&amp;feature=player_embedded" TargetMode="External"/><Relationship Id="rId2" Type="http://schemas.openxmlformats.org/officeDocument/2006/relationships/hyperlink" Target="http://learn.linkedin.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5813" y="1817985"/>
            <a:ext cx="6638925" cy="923330"/>
          </a:xfrm>
        </p:spPr>
        <p:txBody>
          <a:bodyPr/>
          <a:lstStyle/>
          <a:p>
            <a:r>
              <a:rPr lang="en-US" dirty="0" smtClean="0"/>
              <a:t>PACSW – Using Social Media to Advance Your UC Career</a:t>
            </a:r>
            <a:endParaRPr lang="en-US" dirty="0"/>
          </a:p>
        </p:txBody>
      </p:sp>
      <p:sp>
        <p:nvSpPr>
          <p:cNvPr id="3" name="Subtitle 2"/>
          <p:cNvSpPr>
            <a:spLocks noGrp="1"/>
          </p:cNvSpPr>
          <p:nvPr>
            <p:ph type="subTitle" idx="1"/>
          </p:nvPr>
        </p:nvSpPr>
        <p:spPr>
          <a:xfrm>
            <a:off x="2055813" y="3457575"/>
            <a:ext cx="6657975" cy="1025922"/>
          </a:xfrm>
        </p:spPr>
        <p:txBody>
          <a:bodyPr/>
          <a:lstStyle/>
          <a:p>
            <a:r>
              <a:rPr lang="en-US" dirty="0" smtClean="0"/>
              <a:t>LinkedIn, Twitter and Facebook</a:t>
            </a:r>
          </a:p>
          <a:p>
            <a:r>
              <a:rPr lang="en-US" dirty="0" smtClean="0"/>
              <a:t>July 13,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Twitter</a:t>
            </a:r>
            <a:endParaRPr lang="en-US" dirty="0"/>
          </a:p>
        </p:txBody>
      </p:sp>
      <p:sp>
        <p:nvSpPr>
          <p:cNvPr id="3" name="Content Placeholder 2"/>
          <p:cNvSpPr>
            <a:spLocks noGrp="1"/>
          </p:cNvSpPr>
          <p:nvPr>
            <p:ph idx="1"/>
          </p:nvPr>
        </p:nvSpPr>
        <p:spPr/>
        <p:txBody>
          <a:bodyPr/>
          <a:lstStyle/>
          <a:p>
            <a:r>
              <a:rPr lang="en-US" dirty="0" smtClean="0"/>
              <a:t>Build Your Brand Globally</a:t>
            </a:r>
          </a:p>
          <a:p>
            <a:pPr lvl="1"/>
            <a:r>
              <a:rPr lang="en-US" dirty="0" smtClean="0"/>
              <a:t>Show Specialties</a:t>
            </a:r>
          </a:p>
          <a:p>
            <a:pPr lvl="1"/>
            <a:r>
              <a:rPr lang="en-US" dirty="0" smtClean="0"/>
              <a:t>Provide Value</a:t>
            </a:r>
          </a:p>
          <a:p>
            <a:pPr lvl="1"/>
            <a:r>
              <a:rPr lang="en-US" dirty="0" smtClean="0"/>
              <a:t>Be Constructive</a:t>
            </a:r>
            <a:endParaRPr lang="en-US" dirty="0"/>
          </a:p>
        </p:txBody>
      </p:sp>
      <p:pic>
        <p:nvPicPr>
          <p:cNvPr id="5125" name="Picture 5" descr="\\rhtsvfs1\RightServer\staff folder\PICHARDO\Quick Reference\NEW BRAND\Photo_Secnd_47_Marbles.jpg"/>
          <p:cNvPicPr>
            <a:picLocks noChangeAspect="1" noChangeArrowheads="1"/>
          </p:cNvPicPr>
          <p:nvPr/>
        </p:nvPicPr>
        <p:blipFill>
          <a:blip r:embed="rId3" cstate="screen"/>
          <a:srcRect b="23153"/>
          <a:stretch>
            <a:fillRect/>
          </a:stretch>
        </p:blipFill>
        <p:spPr bwMode="auto">
          <a:xfrm>
            <a:off x="4191000" y="3495490"/>
            <a:ext cx="2479618" cy="2749821"/>
          </a:xfrm>
          <a:prstGeom prst="rect">
            <a:avLst/>
          </a:prstGeom>
          <a:noFill/>
        </p:spPr>
      </p:pic>
      <p:pic>
        <p:nvPicPr>
          <p:cNvPr id="5126" name="Picture 6" descr="\\rhtsvfs1\RightServer\staff folder\PICHARDO\Quick Reference\NEW BRAND\Photo_Secnd_26_PaperPlane.jpg"/>
          <p:cNvPicPr>
            <a:picLocks noChangeAspect="1" noChangeArrowheads="1"/>
          </p:cNvPicPr>
          <p:nvPr/>
        </p:nvPicPr>
        <p:blipFill>
          <a:blip r:embed="rId4" cstate="screen">
            <a:duotone>
              <a:schemeClr val="accent1">
                <a:shade val="45000"/>
                <a:satMod val="135000"/>
              </a:schemeClr>
              <a:prstClr val="white"/>
            </a:duotone>
          </a:blip>
          <a:srcRect t="23153"/>
          <a:stretch>
            <a:fillRect/>
          </a:stretch>
        </p:blipFill>
        <p:spPr bwMode="auto">
          <a:xfrm>
            <a:off x="6760299" y="3495490"/>
            <a:ext cx="2383701" cy="2749820"/>
          </a:xfrm>
          <a:prstGeom prst="rect">
            <a:avLst/>
          </a:prstGeom>
          <a:noFill/>
        </p:spPr>
      </p:pic>
      <p:pic>
        <p:nvPicPr>
          <p:cNvPr id="5127" name="Picture 7" descr="\\rhtsvfs1\RightServer\staff folder\PICHARDO\Quick Reference\NEW BRAND\Photo_Secnd_53_People.jpg"/>
          <p:cNvPicPr>
            <a:picLocks noChangeAspect="1" noChangeArrowheads="1"/>
          </p:cNvPicPr>
          <p:nvPr/>
        </p:nvPicPr>
        <p:blipFill>
          <a:blip r:embed="rId5" cstate="screen">
            <a:duotone>
              <a:prstClr val="black"/>
              <a:schemeClr val="accent5">
                <a:tint val="45000"/>
                <a:satMod val="400000"/>
              </a:schemeClr>
            </a:duotone>
          </a:blip>
          <a:srcRect/>
          <a:stretch>
            <a:fillRect/>
          </a:stretch>
        </p:blipFill>
        <p:spPr bwMode="auto">
          <a:xfrm>
            <a:off x="0" y="3495490"/>
            <a:ext cx="4130675" cy="274982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a:t>
            </a:r>
            <a:endParaRPr lang="en-US" dirty="0"/>
          </a:p>
        </p:txBody>
      </p:sp>
      <p:sp>
        <p:nvSpPr>
          <p:cNvPr id="3" name="Content Placeholder 2"/>
          <p:cNvSpPr>
            <a:spLocks noGrp="1"/>
          </p:cNvSpPr>
          <p:nvPr>
            <p:ph idx="1"/>
          </p:nvPr>
        </p:nvSpPr>
        <p:spPr/>
        <p:txBody>
          <a:bodyPr/>
          <a:lstStyle/>
          <a:p>
            <a:r>
              <a:rPr lang="en-US" dirty="0" smtClean="0"/>
              <a:t>Build and Manage Social Relationships</a:t>
            </a:r>
          </a:p>
          <a:p>
            <a:pPr lvl="1"/>
            <a:r>
              <a:rPr lang="en-US" dirty="0" smtClean="0"/>
              <a:t>Show Character</a:t>
            </a:r>
          </a:p>
          <a:p>
            <a:pPr lvl="1"/>
            <a:r>
              <a:rPr lang="en-US" dirty="0" smtClean="0"/>
              <a:t>Build on Common Interests</a:t>
            </a:r>
          </a:p>
          <a:p>
            <a:pPr lvl="1"/>
            <a:r>
              <a:rPr lang="en-US" dirty="0" smtClean="0"/>
              <a:t>Be Careful</a:t>
            </a:r>
            <a:endParaRPr lang="en-US" dirty="0"/>
          </a:p>
        </p:txBody>
      </p:sp>
      <p:pic>
        <p:nvPicPr>
          <p:cNvPr id="6146" name="Picture 2" descr="\\rhtsvfs1\RightServer\staff folder\PICHARDO\Quick Reference\NEW BRAND\Photo_Secnd_42_People.jpg"/>
          <p:cNvPicPr>
            <a:picLocks noChangeAspect="1" noChangeArrowheads="1"/>
          </p:cNvPicPr>
          <p:nvPr/>
        </p:nvPicPr>
        <p:blipFill>
          <a:blip r:embed="rId3" cstate="screen"/>
          <a:srcRect l="6667" t="20000" r="23896"/>
          <a:stretch>
            <a:fillRect/>
          </a:stretch>
        </p:blipFill>
        <p:spPr bwMode="auto">
          <a:xfrm>
            <a:off x="3124200" y="3505200"/>
            <a:ext cx="3581400" cy="2743199"/>
          </a:xfrm>
          <a:prstGeom prst="rect">
            <a:avLst/>
          </a:prstGeom>
          <a:noFill/>
          <a:ln>
            <a:noFill/>
          </a:ln>
        </p:spPr>
      </p:pic>
      <p:pic>
        <p:nvPicPr>
          <p:cNvPr id="6147" name="Picture 3" descr="\\rhtsvfs1\RightServer\staff folder\PICHARDO\Quick Reference\NEW BRAND\Photo_Secnd_58_Blocks.jpg"/>
          <p:cNvPicPr>
            <a:picLocks noChangeAspect="1" noChangeArrowheads="1"/>
          </p:cNvPicPr>
          <p:nvPr/>
        </p:nvPicPr>
        <p:blipFill>
          <a:blip r:embed="rId4" cstate="screen">
            <a:duotone>
              <a:schemeClr val="accent1">
                <a:shade val="45000"/>
                <a:satMod val="135000"/>
              </a:schemeClr>
              <a:prstClr val="white"/>
            </a:duotone>
          </a:blip>
          <a:srcRect t="6423" b="16506"/>
          <a:stretch>
            <a:fillRect/>
          </a:stretch>
        </p:blipFill>
        <p:spPr bwMode="auto">
          <a:xfrm>
            <a:off x="6774413" y="3505200"/>
            <a:ext cx="2369587" cy="2743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into LinkedIn for more detail</a:t>
            </a:r>
            <a:endParaRPr lang="en-US" dirty="0"/>
          </a:p>
        </p:txBody>
      </p:sp>
      <p:pic>
        <p:nvPicPr>
          <p:cNvPr id="4" name="Picture 2">
            <a:hlinkClick r:id="rId3"/>
          </p:cNvPr>
          <p:cNvPicPr>
            <a:picLocks noChangeAspect="1" noChangeArrowheads="1"/>
          </p:cNvPicPr>
          <p:nvPr/>
        </p:nvPicPr>
        <p:blipFill>
          <a:blip r:embed="rId4" cstate="screen"/>
          <a:srcRect/>
          <a:stretch>
            <a:fillRect/>
          </a:stretch>
        </p:blipFill>
        <p:spPr bwMode="auto">
          <a:xfrm>
            <a:off x="978343" y="1371600"/>
            <a:ext cx="7175057" cy="4724400"/>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Links</a:t>
            </a:r>
            <a:endParaRPr lang="en-US" dirty="0"/>
          </a:p>
        </p:txBody>
      </p:sp>
      <p:sp>
        <p:nvSpPr>
          <p:cNvPr id="3" name="TextBox 2"/>
          <p:cNvSpPr txBox="1"/>
          <p:nvPr/>
        </p:nvSpPr>
        <p:spPr>
          <a:xfrm>
            <a:off x="609600" y="1371600"/>
            <a:ext cx="7315200" cy="3416320"/>
          </a:xfrm>
          <a:prstGeom prst="rect">
            <a:avLst/>
          </a:prstGeom>
          <a:noFill/>
        </p:spPr>
        <p:txBody>
          <a:bodyPr wrap="square" rtlCol="0">
            <a:spAutoFit/>
          </a:bodyPr>
          <a:lstStyle/>
          <a:p>
            <a:pPr>
              <a:buClr>
                <a:schemeClr val="accent1">
                  <a:lumMod val="75000"/>
                </a:schemeClr>
              </a:buClr>
              <a:buFont typeface="Wingdings" pitchFamily="2" charset="2"/>
              <a:buChar char="§"/>
            </a:pPr>
            <a:r>
              <a:rPr lang="en-US" dirty="0" smtClean="0"/>
              <a:t> LinkedIn Learning Center - </a:t>
            </a:r>
            <a:r>
              <a:rPr lang="en-US" dirty="0" smtClean="0">
                <a:hlinkClick r:id="rId2"/>
              </a:rPr>
              <a:t>http://learn.linkedin.com/</a:t>
            </a:r>
            <a:endParaRPr lang="en-US" dirty="0" smtClean="0"/>
          </a:p>
          <a:p>
            <a:pPr>
              <a:buClr>
                <a:schemeClr val="accent1">
                  <a:lumMod val="75000"/>
                </a:schemeClr>
              </a:buClr>
              <a:buFont typeface="Wingdings" pitchFamily="2" charset="2"/>
              <a:buChar char="§"/>
            </a:pPr>
            <a:endParaRPr lang="en-US" dirty="0" smtClean="0"/>
          </a:p>
          <a:p>
            <a:pPr>
              <a:buClr>
                <a:schemeClr val="accent1">
                  <a:lumMod val="75000"/>
                </a:schemeClr>
              </a:buClr>
              <a:buFont typeface="Wingdings" pitchFamily="2" charset="2"/>
              <a:buChar char="§"/>
            </a:pPr>
            <a:r>
              <a:rPr lang="en-US" dirty="0" smtClean="0"/>
              <a:t> Social Media Revolution -</a:t>
            </a:r>
            <a:r>
              <a:rPr lang="en-US" dirty="0" smtClean="0">
                <a:hlinkClick r:id="rId3"/>
              </a:rPr>
              <a:t>http://www.youtube.com/watch?v=sIFYPQjYhv8&amp;feature=player_embedded</a:t>
            </a:r>
            <a:endParaRPr lang="en-US" dirty="0" smtClean="0"/>
          </a:p>
          <a:p>
            <a:pPr>
              <a:buClr>
                <a:schemeClr val="accent1">
                  <a:lumMod val="75000"/>
                </a:schemeClr>
              </a:buClr>
            </a:pPr>
            <a:endParaRPr lang="en-US" dirty="0" smtClean="0"/>
          </a:p>
          <a:p>
            <a:pPr>
              <a:buClr>
                <a:schemeClr val="accent1">
                  <a:lumMod val="75000"/>
                </a:schemeClr>
              </a:buClr>
              <a:buFont typeface="Wingdings" pitchFamily="2" charset="2"/>
              <a:buChar char="§"/>
            </a:pPr>
            <a:r>
              <a:rPr lang="en-US" dirty="0" smtClean="0"/>
              <a:t> Handouts:</a:t>
            </a:r>
          </a:p>
          <a:p>
            <a:pPr lvl="1">
              <a:buClr>
                <a:schemeClr val="accent1">
                  <a:lumMod val="75000"/>
                </a:schemeClr>
              </a:buClr>
              <a:buFont typeface="Wingdings" pitchFamily="2" charset="2"/>
              <a:buChar char="§"/>
            </a:pPr>
            <a:endParaRPr lang="en-US" dirty="0" smtClean="0"/>
          </a:p>
          <a:p>
            <a:pPr lvl="1">
              <a:buClr>
                <a:schemeClr val="accent1">
                  <a:lumMod val="75000"/>
                </a:schemeClr>
              </a:buClr>
              <a:buFont typeface="Wingdings" pitchFamily="2" charset="2"/>
              <a:buChar char="§"/>
            </a:pPr>
            <a:r>
              <a:rPr lang="en-US" dirty="0" smtClean="0"/>
              <a:t> LinkedIn Step-by-Step Guide</a:t>
            </a:r>
          </a:p>
          <a:p>
            <a:pPr lvl="1">
              <a:buClr>
                <a:schemeClr val="accent1">
                  <a:lumMod val="75000"/>
                </a:schemeClr>
              </a:buClr>
              <a:buFont typeface="Wingdings" pitchFamily="2" charset="2"/>
              <a:buChar char="§"/>
            </a:pPr>
            <a:endParaRPr lang="en-US" dirty="0" smtClean="0"/>
          </a:p>
          <a:p>
            <a:pPr lvl="1">
              <a:buClr>
                <a:schemeClr val="accent1">
                  <a:lumMod val="75000"/>
                </a:schemeClr>
              </a:buClr>
              <a:buFont typeface="Wingdings" pitchFamily="2" charset="2"/>
              <a:buChar char="§"/>
            </a:pPr>
            <a:r>
              <a:rPr lang="en-US" dirty="0" smtClean="0"/>
              <a:t> Ten Tips on Building a Stronger Profile</a:t>
            </a:r>
          </a:p>
          <a:p>
            <a:pPr>
              <a:buClr>
                <a:schemeClr val="accent1">
                  <a:lumMod val="75000"/>
                </a:schemeClr>
              </a:buClr>
              <a:buFont typeface="Wingdings" pitchFamily="2" charset="2"/>
              <a:buChar cha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1" y="1371600"/>
            <a:ext cx="5715000" cy="822325"/>
          </a:xfrm>
        </p:spPr>
        <p:txBody>
          <a:bodyPr/>
          <a:lstStyle/>
          <a:p>
            <a:pPr algn="ctr"/>
            <a:r>
              <a:rPr lang="en-US" sz="4400" b="0" dirty="0" smtClean="0">
                <a:latin typeface="Verdana" pitchFamily="34" charset="0"/>
              </a:rPr>
              <a:t>Questions?</a:t>
            </a:r>
            <a:endParaRPr lang="en-US" sz="4400" b="0" dirty="0">
              <a:latin typeface="Verdana" pitchFamily="34" charset="0"/>
            </a:endParaRPr>
          </a:p>
        </p:txBody>
      </p:sp>
      <p:sp>
        <p:nvSpPr>
          <p:cNvPr id="3" name="Title 1"/>
          <p:cNvSpPr txBox="1">
            <a:spLocks/>
          </p:cNvSpPr>
          <p:nvPr/>
        </p:nvSpPr>
        <p:spPr bwMode="auto">
          <a:xfrm>
            <a:off x="4799013" y="4130675"/>
            <a:ext cx="2668587" cy="8223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600" kern="0" dirty="0" smtClean="0">
                <a:latin typeface="Verdana" pitchFamily="34" charset="0"/>
                <a:ea typeface="+mj-ea"/>
                <a:cs typeface="+mj-cs"/>
              </a:rPr>
              <a:t>Thank you!</a:t>
            </a:r>
            <a:endParaRPr kumimoji="0" lang="en-US" sz="2600" i="0" u="none" strike="noStrike" kern="0" cap="none" spc="0" normalizeH="0" baseline="0" noProof="0" dirty="0">
              <a:ln>
                <a:noFill/>
              </a:ln>
              <a:solidFill>
                <a:schemeClr val="tx1"/>
              </a:solidFill>
              <a:effectLst/>
              <a:uLnTx/>
              <a:uFillTx/>
              <a:latin typeface="Verdana" pitchFamily="34" charset="0"/>
              <a:ea typeface="+mj-ea"/>
              <a:cs typeface="+mj-cs"/>
            </a:endParaRPr>
          </a:p>
        </p:txBody>
      </p:sp>
      <p:sp>
        <p:nvSpPr>
          <p:cNvPr id="4" name="Title 1"/>
          <p:cNvSpPr txBox="1">
            <a:spLocks/>
          </p:cNvSpPr>
          <p:nvPr/>
        </p:nvSpPr>
        <p:spPr bwMode="auto">
          <a:xfrm>
            <a:off x="5410200" y="4724401"/>
            <a:ext cx="3197225" cy="14160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kern="0" noProof="0" dirty="0" smtClean="0">
                <a:latin typeface="Verdana" pitchFamily="34" charset="0"/>
                <a:ea typeface="+mj-ea"/>
                <a:cs typeface="+mj-cs"/>
              </a:rPr>
              <a:t>Carolyn Robertson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0" cap="none" spc="0" normalizeH="0" baseline="0" dirty="0" smtClean="0">
                <a:ln>
                  <a:noFill/>
                </a:ln>
                <a:solidFill>
                  <a:schemeClr val="tx1"/>
                </a:solidFill>
                <a:effectLst/>
                <a:uLnTx/>
                <a:uFillTx/>
                <a:latin typeface="Verdana" pitchFamily="34" charset="0"/>
                <a:ea typeface="+mj-ea"/>
                <a:cs typeface="+mj-cs"/>
              </a:rPr>
              <a:t>VP, Client Services Consultant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kern="0" noProof="0" dirty="0" smtClean="0">
                <a:latin typeface="Verdana" pitchFamily="34" charset="0"/>
                <a:ea typeface="+mj-ea"/>
                <a:cs typeface="+mj-cs"/>
              </a:rPr>
              <a:t>415-271-2595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i="0" u="none" strike="noStrike" kern="0" cap="none" spc="0" normalizeH="0" baseline="0" dirty="0" smtClean="0">
                <a:ln>
                  <a:noFill/>
                </a:ln>
                <a:solidFill>
                  <a:schemeClr val="tx1"/>
                </a:solidFill>
                <a:effectLst/>
                <a:uLnTx/>
                <a:uFillTx/>
                <a:latin typeface="Verdana" pitchFamily="34" charset="0"/>
                <a:ea typeface="+mj-ea"/>
                <a:cs typeface="+mj-cs"/>
              </a:rPr>
              <a:t>Carolyn.robertson@right.com</a:t>
            </a:r>
            <a:endParaRPr kumimoji="0" lang="en-US" sz="1400" i="0" u="none" strike="noStrike" kern="0" cap="none" spc="0" normalizeH="0" baseline="0" noProof="0" dirty="0">
              <a:ln>
                <a:noFill/>
              </a:ln>
              <a:solidFill>
                <a:schemeClr val="tx1"/>
              </a:solidFill>
              <a:effectLst/>
              <a:uLnTx/>
              <a:uFillTx/>
              <a:latin typeface="Verdana" pitchFamily="34" charset="0"/>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Process, Pay-off</a:t>
            </a:r>
            <a:endParaRPr lang="en-US" dirty="0"/>
          </a:p>
        </p:txBody>
      </p:sp>
      <p:sp>
        <p:nvSpPr>
          <p:cNvPr id="3" name="Content Placeholder 2"/>
          <p:cNvSpPr>
            <a:spLocks noGrp="1"/>
          </p:cNvSpPr>
          <p:nvPr>
            <p:ph idx="1"/>
          </p:nvPr>
        </p:nvSpPr>
        <p:spPr>
          <a:xfrm>
            <a:off x="455613" y="1143000"/>
            <a:ext cx="8226425" cy="5486400"/>
          </a:xfrm>
        </p:spPr>
        <p:txBody>
          <a:bodyPr/>
          <a:lstStyle/>
          <a:p>
            <a:r>
              <a:rPr lang="en-US" sz="1600" dirty="0" smtClean="0"/>
              <a:t>Purpose</a:t>
            </a:r>
          </a:p>
          <a:p>
            <a:pPr lvl="1"/>
            <a:r>
              <a:rPr lang="en-US" sz="1600" dirty="0" smtClean="0"/>
              <a:t>Learn about big three in social media</a:t>
            </a:r>
          </a:p>
          <a:p>
            <a:r>
              <a:rPr lang="en-US" sz="1600" dirty="0" smtClean="0"/>
              <a:t>Process </a:t>
            </a:r>
          </a:p>
          <a:p>
            <a:pPr lvl="1"/>
            <a:r>
              <a:rPr lang="en-US" sz="1600" dirty="0" smtClean="0"/>
              <a:t>We’ll cover:</a:t>
            </a:r>
          </a:p>
          <a:p>
            <a:pPr lvl="2"/>
            <a:r>
              <a:rPr lang="en-US" dirty="0" smtClean="0"/>
              <a:t>Social media growth</a:t>
            </a:r>
          </a:p>
          <a:p>
            <a:pPr lvl="2"/>
            <a:r>
              <a:rPr lang="en-US" dirty="0" smtClean="0"/>
              <a:t>Networking and building your brand</a:t>
            </a:r>
          </a:p>
          <a:p>
            <a:pPr lvl="2"/>
            <a:r>
              <a:rPr lang="en-US" dirty="0" smtClean="0"/>
              <a:t>LinkedIn profile</a:t>
            </a:r>
          </a:p>
          <a:p>
            <a:pPr lvl="2"/>
            <a:r>
              <a:rPr lang="en-US" dirty="0" smtClean="0"/>
              <a:t>Posting tweets on Twitter</a:t>
            </a:r>
          </a:p>
          <a:p>
            <a:pPr lvl="2"/>
            <a:r>
              <a:rPr lang="en-US" dirty="0" smtClean="0"/>
              <a:t>Network updates</a:t>
            </a:r>
          </a:p>
          <a:p>
            <a:r>
              <a:rPr lang="en-US" sz="1600" dirty="0" smtClean="0"/>
              <a:t>Pay-off</a:t>
            </a:r>
          </a:p>
          <a:p>
            <a:pPr lvl="1">
              <a:buSzPct val="100000"/>
              <a:buFont typeface="Wingdings" pitchFamily="2" charset="2"/>
              <a:buChar char="§"/>
            </a:pPr>
            <a:r>
              <a:rPr lang="en-US" sz="1600" dirty="0" smtClean="0"/>
              <a:t>You’ll leave with an understanding of social media and how it can help you identify career opportunities at the UC.</a:t>
            </a:r>
          </a:p>
          <a:p>
            <a:pPr lvl="1">
              <a:buFont typeface="Wingdings" pitchFamily="2" charset="2"/>
              <a:buChar char="§"/>
            </a:pPr>
            <a:endParaRPr lang="en-US" sz="1400" dirty="0" smtClean="0"/>
          </a:p>
          <a:p>
            <a:pPr lvl="1">
              <a:buFont typeface="Arial" pitchFamily="34" charset="0"/>
              <a:buChar char="•"/>
            </a:pP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Social Media: Hub and Spoke</a:t>
            </a:r>
            <a:endParaRPr lang="en-US" dirty="0"/>
          </a:p>
        </p:txBody>
      </p:sp>
      <p:pic>
        <p:nvPicPr>
          <p:cNvPr id="21506" name="Picture 2" descr="http://latimesblogs.latimes.com/photos/uncategorized/2009/02/15/armstrong_300.jpg"/>
          <p:cNvPicPr>
            <a:picLocks noChangeAspect="1" noChangeArrowheads="1"/>
          </p:cNvPicPr>
          <p:nvPr/>
        </p:nvPicPr>
        <p:blipFill>
          <a:blip r:embed="rId3" cstate="print"/>
          <a:srcRect/>
          <a:stretch>
            <a:fillRect/>
          </a:stretch>
        </p:blipFill>
        <p:spPr bwMode="auto">
          <a:xfrm>
            <a:off x="2514600" y="1143000"/>
            <a:ext cx="3944116" cy="45751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Social Media: The Twitter Post</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624013" y="1247775"/>
            <a:ext cx="5895975" cy="43624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392113" y="6380163"/>
            <a:ext cx="731837" cy="365125"/>
          </a:xfrm>
          <a:prstGeom prst="rect">
            <a:avLst/>
          </a:prstGeom>
          <a:noFill/>
          <a:ln w="9525">
            <a:noFill/>
            <a:round/>
            <a:headEnd/>
            <a:tailEnd/>
          </a:ln>
          <a:effectLst/>
        </p:spPr>
        <p:txBody>
          <a:bodyPr lIns="0" tIns="46800" rIns="0" bIns="46800"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900" dirty="0">
              <a:solidFill>
                <a:srgbClr val="000000"/>
              </a:solidFill>
              <a:ea typeface="ＭＳ Ｐゴシック" charset="0"/>
              <a:cs typeface="ＭＳ Ｐゴシック" charset="0"/>
            </a:endParaRPr>
          </a:p>
        </p:txBody>
      </p:sp>
      <p:sp>
        <p:nvSpPr>
          <p:cNvPr id="14338" name="Text Box 2"/>
          <p:cNvSpPr txBox="1">
            <a:spLocks noChangeArrowheads="1"/>
          </p:cNvSpPr>
          <p:nvPr/>
        </p:nvSpPr>
        <p:spPr bwMode="auto">
          <a:xfrm>
            <a:off x="1169988" y="6380163"/>
            <a:ext cx="2057400" cy="365125"/>
          </a:xfrm>
          <a:prstGeom prst="rect">
            <a:avLst/>
          </a:prstGeom>
          <a:noFill/>
          <a:ln w="9525">
            <a:noFill/>
            <a:round/>
            <a:headEnd/>
            <a:tailEnd/>
          </a:ln>
          <a:effectLst/>
        </p:spPr>
        <p:txBody>
          <a:bodyPr lIns="0" tIns="46800" rIns="0" bIns="4680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900" dirty="0">
              <a:solidFill>
                <a:srgbClr val="000000"/>
              </a:solidFill>
              <a:ea typeface="ＭＳ Ｐゴシック" charset="0"/>
              <a:cs typeface="ＭＳ Ｐゴシック" charset="0"/>
            </a:endParaRPr>
          </a:p>
        </p:txBody>
      </p:sp>
      <p:sp>
        <p:nvSpPr>
          <p:cNvPr id="14339" name="Text Box 3"/>
          <p:cNvSpPr txBox="1">
            <a:spLocks noChangeArrowheads="1"/>
          </p:cNvSpPr>
          <p:nvPr/>
        </p:nvSpPr>
        <p:spPr bwMode="auto">
          <a:xfrm>
            <a:off x="53975" y="6380163"/>
            <a:ext cx="292100" cy="365125"/>
          </a:xfrm>
          <a:prstGeom prst="rect">
            <a:avLst/>
          </a:prstGeom>
          <a:noFill/>
          <a:ln w="9525">
            <a:noFill/>
            <a:round/>
            <a:headEnd/>
            <a:tailEnd/>
          </a:ln>
          <a:effectLst/>
        </p:spPr>
        <p:txBody>
          <a:bodyPr lIns="0" tIns="0" rIns="0" bIns="0" anchor="ctr"/>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96AA6A9-C2A1-4D12-8B2C-BE69EA59FC95}" type="slidenum">
              <a:rPr lang="en-US" sz="900" b="1">
                <a:solidFill>
                  <a:srgbClr val="000000"/>
                </a:solidFill>
                <a:ea typeface="ＭＳ Ｐゴシック" charset="0"/>
                <a:cs typeface="ＭＳ Ｐゴシック"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sz="900" b="1" dirty="0">
              <a:solidFill>
                <a:srgbClr val="000000"/>
              </a:solidFill>
              <a:ea typeface="ＭＳ Ｐゴシック" charset="0"/>
              <a:cs typeface="ＭＳ Ｐゴシック" charset="0"/>
            </a:endParaRPr>
          </a:p>
        </p:txBody>
      </p:sp>
      <p:sp>
        <p:nvSpPr>
          <p:cNvPr id="11" name="Rectangle 10"/>
          <p:cNvSpPr/>
          <p:nvPr/>
        </p:nvSpPr>
        <p:spPr>
          <a:xfrm>
            <a:off x="381000" y="228600"/>
            <a:ext cx="4371261" cy="369332"/>
          </a:xfrm>
          <a:prstGeom prst="rect">
            <a:avLst/>
          </a:prstGeom>
        </p:spPr>
        <p:txBody>
          <a:bodyPr wrap="none">
            <a:spAutoFit/>
          </a:bodyPr>
          <a:lstStyle/>
          <a:p>
            <a:r>
              <a:rPr lang="en-US" dirty="0" smtClean="0">
                <a:solidFill>
                  <a:schemeClr val="tx1"/>
                </a:solidFill>
              </a:rPr>
              <a:t>Rapid Growth in Social Technologies</a:t>
            </a:r>
            <a:endParaRPr lang="en-US" dirty="0"/>
          </a:p>
        </p:txBody>
      </p:sp>
      <p:grpSp>
        <p:nvGrpSpPr>
          <p:cNvPr id="2" name="Group 12"/>
          <p:cNvGrpSpPr/>
          <p:nvPr/>
        </p:nvGrpSpPr>
        <p:grpSpPr>
          <a:xfrm>
            <a:off x="365125" y="838200"/>
            <a:ext cx="8439150" cy="5407025"/>
            <a:chOff x="365125" y="838200"/>
            <a:chExt cx="8439150" cy="5407025"/>
          </a:xfrm>
        </p:grpSpPr>
        <p:pic>
          <p:nvPicPr>
            <p:cNvPr id="10" name="Picture 34" descr="social technologies-slide 54.jpg"/>
            <p:cNvPicPr>
              <a:picLocks noChangeAspect="1"/>
            </p:cNvPicPr>
            <p:nvPr/>
          </p:nvPicPr>
          <p:blipFill>
            <a:blip r:embed="rId3" cstate="screen"/>
            <a:srcRect/>
            <a:stretch>
              <a:fillRect/>
            </a:stretch>
          </p:blipFill>
          <p:spPr bwMode="auto">
            <a:xfrm>
              <a:off x="365125" y="838200"/>
              <a:ext cx="8439150" cy="5407025"/>
            </a:xfrm>
            <a:prstGeom prst="rect">
              <a:avLst/>
            </a:prstGeom>
            <a:noFill/>
            <a:ln w="9525">
              <a:noFill/>
              <a:miter lim="800000"/>
              <a:headEnd/>
              <a:tailEnd/>
            </a:ln>
          </p:spPr>
        </p:pic>
        <p:pic>
          <p:nvPicPr>
            <p:cNvPr id="8" name="Picture 34" descr="social technologies-slide 54.jpg"/>
            <p:cNvPicPr>
              <a:picLocks noChangeAspect="1"/>
            </p:cNvPicPr>
            <p:nvPr/>
          </p:nvPicPr>
          <p:blipFill>
            <a:blip r:embed="rId4" cstate="screen"/>
            <a:srcRect/>
            <a:stretch>
              <a:fillRect/>
            </a:stretch>
          </p:blipFill>
          <p:spPr bwMode="auto">
            <a:xfrm>
              <a:off x="8058149" y="3274218"/>
              <a:ext cx="140493" cy="304800"/>
            </a:xfrm>
            <a:prstGeom prst="rect">
              <a:avLst/>
            </a:prstGeom>
            <a:noFill/>
            <a:ln w="9525">
              <a:noFill/>
              <a:miter lim="800000"/>
              <a:headEnd/>
              <a:tailEnd/>
            </a:ln>
          </p:spPr>
        </p:pic>
        <p:pic>
          <p:nvPicPr>
            <p:cNvPr id="9" name="Picture 34" descr="social technologies-slide 54.jpg"/>
            <p:cNvPicPr>
              <a:picLocks noChangeAspect="1"/>
            </p:cNvPicPr>
            <p:nvPr/>
          </p:nvPicPr>
          <p:blipFill>
            <a:blip r:embed="rId5" cstate="screen"/>
            <a:srcRect/>
            <a:stretch>
              <a:fillRect/>
            </a:stretch>
          </p:blipFill>
          <p:spPr bwMode="auto">
            <a:xfrm>
              <a:off x="8198642" y="3276598"/>
              <a:ext cx="157163" cy="304800"/>
            </a:xfrm>
            <a:prstGeom prst="rect">
              <a:avLst/>
            </a:prstGeom>
            <a:noFill/>
            <a:ln w="9525">
              <a:noFill/>
              <a:miter lim="800000"/>
              <a:headEnd/>
              <a:tailEnd/>
            </a:ln>
          </p:spPr>
        </p:pic>
        <p:pic>
          <p:nvPicPr>
            <p:cNvPr id="12" name="Picture 34" descr="social technologies-slide 54.jpg"/>
            <p:cNvPicPr>
              <a:picLocks noChangeAspect="1"/>
            </p:cNvPicPr>
            <p:nvPr/>
          </p:nvPicPr>
          <p:blipFill>
            <a:blip r:embed="rId6" cstate="screen"/>
            <a:srcRect/>
            <a:stretch>
              <a:fillRect/>
            </a:stretch>
          </p:blipFill>
          <p:spPr bwMode="auto">
            <a:xfrm>
              <a:off x="7748588" y="3278980"/>
              <a:ext cx="335755" cy="304800"/>
            </a:xfrm>
            <a:prstGeom prst="rect">
              <a:avLst/>
            </a:prstGeom>
            <a:noFill/>
            <a:ln w="9525">
              <a:noFill/>
              <a:miter lim="800000"/>
              <a:headEnd/>
              <a:tailEnd/>
            </a:ln>
          </p:spPr>
        </p:pic>
      </p:grpSp>
      <p:pic>
        <p:nvPicPr>
          <p:cNvPr id="13" name="Picture 4"/>
          <p:cNvPicPr>
            <a:picLocks noChangeAspect="1" noChangeArrowheads="1"/>
          </p:cNvPicPr>
          <p:nvPr/>
        </p:nvPicPr>
        <p:blipFill>
          <a:blip r:embed="rId7" cstate="print"/>
          <a:srcRect/>
          <a:stretch>
            <a:fillRect/>
          </a:stretch>
        </p:blipFill>
        <p:spPr bwMode="auto">
          <a:xfrm>
            <a:off x="2743200" y="5562600"/>
            <a:ext cx="1600200" cy="688975"/>
          </a:xfrm>
          <a:prstGeom prst="rect">
            <a:avLst/>
          </a:prstGeom>
          <a:noFill/>
          <a:ln w="9525">
            <a:noFill/>
            <a:round/>
            <a:headEnd/>
            <a:tailEnd/>
          </a:ln>
          <a:effectLst/>
        </p:spPr>
      </p:pic>
      <p:sp>
        <p:nvSpPr>
          <p:cNvPr id="14" name="Line 5"/>
          <p:cNvSpPr>
            <a:spLocks noChangeShapeType="1"/>
          </p:cNvSpPr>
          <p:nvPr/>
        </p:nvSpPr>
        <p:spPr bwMode="auto">
          <a:xfrm flipV="1">
            <a:off x="2743200" y="3733800"/>
            <a:ext cx="11112" cy="1573212"/>
          </a:xfrm>
          <a:prstGeom prst="line">
            <a:avLst/>
          </a:prstGeom>
          <a:noFill/>
          <a:ln w="6480">
            <a:solidFill>
              <a:srgbClr val="D47C18"/>
            </a:solidFill>
            <a:round/>
            <a:headEnd/>
            <a:tailEnd/>
          </a:ln>
          <a:effectLst/>
        </p:spPr>
        <p:txBody>
          <a:bodyPr/>
          <a:lstStyle/>
          <a:p>
            <a:endParaRPr lang="en-US"/>
          </a:p>
        </p:txBody>
      </p:sp>
      <p:sp>
        <p:nvSpPr>
          <p:cNvPr id="15" name="Rectangle 6"/>
          <p:cNvSpPr>
            <a:spLocks noChangeArrowheads="1"/>
          </p:cNvSpPr>
          <p:nvPr/>
        </p:nvSpPr>
        <p:spPr bwMode="auto">
          <a:xfrm>
            <a:off x="2819400" y="5029200"/>
            <a:ext cx="1098550" cy="614362"/>
          </a:xfrm>
          <a:prstGeom prst="rect">
            <a:avLst/>
          </a:prstGeom>
          <a:noFill/>
          <a:ln w="9525">
            <a:noFill/>
            <a:round/>
            <a:headEnd/>
            <a:tailEnd/>
          </a:ln>
          <a:effectLst/>
        </p:spPr>
        <p:txBody>
          <a:bodyPr lIns="90000" tIns="45000" rIns="90000" bIns="45000"/>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b="1" dirty="0" smtClean="0">
                <a:solidFill>
                  <a:srgbClr val="95A8A1"/>
                </a:solidFill>
                <a:latin typeface="Verdana" pitchFamily="32" charset="0"/>
              </a:rPr>
              <a:t>LinkedIn</a:t>
            </a:r>
            <a:r>
              <a:rPr lang="en-US" sz="1400" dirty="0" smtClean="0">
                <a:solidFill>
                  <a:srgbClr val="95A8A1"/>
                </a:solidFill>
                <a:latin typeface="Palatino" pitchFamily="16" charset="0"/>
              </a:rPr>
              <a:t> </a:t>
            </a:r>
            <a:endParaRPr lang="en-US" sz="1400" dirty="0">
              <a:solidFill>
                <a:srgbClr val="95A8A1"/>
              </a:solidFill>
              <a:latin typeface="Palatino" pitchFamily="16" charset="0"/>
            </a:endParaRP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050" dirty="0">
                <a:solidFill>
                  <a:srgbClr val="808080"/>
                </a:solidFill>
                <a:latin typeface="Century Gothic" pitchFamily="34" charset="0"/>
              </a:rPr>
              <a:t>founded in</a:t>
            </a:r>
          </a:p>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D89B58"/>
                </a:solidFill>
                <a:latin typeface="Century Gothic" pitchFamily="34" charset="0"/>
              </a:rPr>
              <a:t>2002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It’s All About Networking…</a:t>
            </a:r>
            <a:endParaRPr lang="en-US" dirty="0"/>
          </a:p>
        </p:txBody>
      </p:sp>
      <p:sp>
        <p:nvSpPr>
          <p:cNvPr id="3" name="Content Placeholder 2"/>
          <p:cNvSpPr>
            <a:spLocks noGrp="1"/>
          </p:cNvSpPr>
          <p:nvPr>
            <p:ph idx="1"/>
          </p:nvPr>
        </p:nvSpPr>
        <p:spPr/>
        <p:txBody>
          <a:bodyPr/>
          <a:lstStyle/>
          <a:p>
            <a:pPr lvl="1"/>
            <a:r>
              <a:rPr lang="en-US" dirty="0" smtClean="0"/>
              <a:t>Sharing Information</a:t>
            </a:r>
          </a:p>
          <a:p>
            <a:pPr lvl="1"/>
            <a:r>
              <a:rPr lang="en-US" dirty="0" smtClean="0"/>
              <a:t>Mutual Benefit</a:t>
            </a:r>
          </a:p>
          <a:p>
            <a:pPr lvl="1"/>
            <a:r>
              <a:rPr lang="en-US" dirty="0" smtClean="0"/>
              <a:t>Exploring Common Interests</a:t>
            </a:r>
          </a:p>
          <a:p>
            <a:pPr lvl="1"/>
            <a:r>
              <a:rPr lang="en-US" dirty="0" smtClean="0"/>
              <a:t>Connecting People You Know</a:t>
            </a:r>
          </a:p>
        </p:txBody>
      </p:sp>
      <p:pic>
        <p:nvPicPr>
          <p:cNvPr id="2051" name="Picture 3" descr="\\rhtsvfs1\RightServer\staff folder\PICHARDO\Quick Reference\NEW BRAND\Photo_Secnd_28_Lobby.jpg"/>
          <p:cNvPicPr>
            <a:picLocks noChangeAspect="1" noChangeArrowheads="1"/>
          </p:cNvPicPr>
          <p:nvPr/>
        </p:nvPicPr>
        <p:blipFill>
          <a:blip r:embed="rId3" cstate="screen">
            <a:duotone>
              <a:schemeClr val="accent1">
                <a:shade val="45000"/>
                <a:satMod val="135000"/>
              </a:schemeClr>
              <a:prstClr val="white"/>
            </a:duotone>
            <a:lum bright="-10000" contrast="20000"/>
          </a:blip>
          <a:srcRect t="20817"/>
          <a:stretch>
            <a:fillRect/>
          </a:stretch>
        </p:blipFill>
        <p:spPr bwMode="auto">
          <a:xfrm>
            <a:off x="3146530" y="3181350"/>
            <a:ext cx="5997470" cy="3067050"/>
          </a:xfrm>
          <a:prstGeom prst="rect">
            <a:avLst/>
          </a:prstGeom>
          <a:noFill/>
        </p:spPr>
      </p:pic>
      <p:pic>
        <p:nvPicPr>
          <p:cNvPr id="2052" name="Picture 4" descr="\\rhtsvfs1\RightServer\staff folder\PICHARDO\Quick Reference\NEW BRAND\Photo_Secnd_18_Envir.jpg"/>
          <p:cNvPicPr>
            <a:picLocks noChangeAspect="1" noChangeArrowheads="1"/>
          </p:cNvPicPr>
          <p:nvPr/>
        </p:nvPicPr>
        <p:blipFill>
          <a:blip r:embed="rId4" cstate="screen"/>
          <a:srcRect/>
          <a:stretch>
            <a:fillRect/>
          </a:stretch>
        </p:blipFill>
        <p:spPr bwMode="auto">
          <a:xfrm>
            <a:off x="0" y="3181350"/>
            <a:ext cx="3067050" cy="30670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 Your Brand</a:t>
            </a:r>
            <a:endParaRPr lang="en-US" dirty="0"/>
          </a:p>
        </p:txBody>
      </p:sp>
      <p:sp>
        <p:nvSpPr>
          <p:cNvPr id="3" name="Content Placeholder 2"/>
          <p:cNvSpPr>
            <a:spLocks noGrp="1"/>
          </p:cNvSpPr>
          <p:nvPr>
            <p:ph idx="1"/>
          </p:nvPr>
        </p:nvSpPr>
        <p:spPr/>
        <p:txBody>
          <a:bodyPr/>
          <a:lstStyle/>
          <a:p>
            <a:pPr lvl="1"/>
            <a:r>
              <a:rPr lang="en-US" dirty="0" smtClean="0"/>
              <a:t>Stand Out: Stand for Something</a:t>
            </a:r>
          </a:p>
          <a:p>
            <a:pPr lvl="1"/>
            <a:r>
              <a:rPr lang="en-US" dirty="0" smtClean="0"/>
              <a:t>Be your own Boss; Take charge of your career</a:t>
            </a:r>
          </a:p>
          <a:p>
            <a:pPr lvl="1"/>
            <a:r>
              <a:rPr lang="en-US" dirty="0" smtClean="0"/>
              <a:t>Forget the Ladder; It’s a Ramp</a:t>
            </a:r>
          </a:p>
          <a:p>
            <a:pPr lvl="2"/>
            <a:r>
              <a:rPr lang="en-US" dirty="0" smtClean="0"/>
              <a:t>Position Yourself: what’s your value and how does it support your organization’s goals</a:t>
            </a:r>
          </a:p>
          <a:p>
            <a:pPr lvl="2"/>
            <a:r>
              <a:rPr lang="en-US" dirty="0" smtClean="0"/>
              <a:t>Revise resume, maintain networking contacts, seek out activities that will move you toward your goals</a:t>
            </a:r>
          </a:p>
          <a:p>
            <a:pPr lvl="1"/>
            <a:r>
              <a:rPr lang="en-US" dirty="0" smtClean="0"/>
              <a:t>Think Like a Brand</a:t>
            </a:r>
          </a:p>
          <a:p>
            <a:pPr lvl="2"/>
            <a:r>
              <a:rPr lang="en-US" dirty="0" smtClean="0"/>
              <a:t>You are your own 24/7 billboard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Social Media Tools Help?</a:t>
            </a:r>
            <a:endParaRPr lang="en-US" dirty="0"/>
          </a:p>
        </p:txBody>
      </p:sp>
      <p:sp>
        <p:nvSpPr>
          <p:cNvPr id="3" name="Content Placeholder 2"/>
          <p:cNvSpPr>
            <a:spLocks noGrp="1"/>
          </p:cNvSpPr>
          <p:nvPr>
            <p:ph idx="1"/>
          </p:nvPr>
        </p:nvSpPr>
        <p:spPr>
          <a:xfrm>
            <a:off x="3505200" y="1370013"/>
            <a:ext cx="5176838" cy="4752975"/>
          </a:xfrm>
        </p:spPr>
        <p:txBody>
          <a:bodyPr/>
          <a:lstStyle/>
          <a:p>
            <a:pPr algn="ctr">
              <a:lnSpc>
                <a:spcPct val="150000"/>
              </a:lnSpc>
              <a:buFont typeface="Wingdings" pitchFamily="2" charset="2"/>
              <a:buChar char="ü"/>
            </a:pPr>
            <a:r>
              <a:rPr lang="en-US" sz="2400" dirty="0" smtClean="0"/>
              <a:t>Effectiveness</a:t>
            </a:r>
          </a:p>
          <a:p>
            <a:pPr algn="ctr">
              <a:lnSpc>
                <a:spcPct val="150000"/>
              </a:lnSpc>
              <a:buFont typeface="Wingdings" pitchFamily="2" charset="2"/>
              <a:buChar char="ü"/>
            </a:pPr>
            <a:r>
              <a:rPr lang="en-US" sz="2400" dirty="0" smtClean="0"/>
              <a:t>Efficiency</a:t>
            </a:r>
          </a:p>
          <a:p>
            <a:pPr algn="ctr">
              <a:lnSpc>
                <a:spcPct val="150000"/>
              </a:lnSpc>
              <a:buFont typeface="Wingdings" pitchFamily="2" charset="2"/>
              <a:buChar char="ü"/>
            </a:pPr>
            <a:r>
              <a:rPr lang="en-US" sz="2400" dirty="0" smtClean="0"/>
              <a:t>Transparency</a:t>
            </a:r>
          </a:p>
          <a:p>
            <a:pPr algn="ctr">
              <a:lnSpc>
                <a:spcPct val="150000"/>
              </a:lnSpc>
              <a:buFont typeface="Wingdings" pitchFamily="2" charset="2"/>
              <a:buChar char="ü"/>
            </a:pPr>
            <a:r>
              <a:rPr lang="en-US" sz="2400" dirty="0" smtClean="0"/>
              <a:t>Global Reach</a:t>
            </a:r>
          </a:p>
          <a:p>
            <a:pPr algn="ctr">
              <a:lnSpc>
                <a:spcPct val="150000"/>
              </a:lnSpc>
              <a:buFont typeface="Wingdings" pitchFamily="2" charset="2"/>
              <a:buChar char="ü"/>
            </a:pPr>
            <a:r>
              <a:rPr lang="en-US" sz="2400" dirty="0" smtClean="0"/>
              <a:t>Fun!</a:t>
            </a:r>
            <a:endParaRPr lang="en-US" sz="2400" dirty="0"/>
          </a:p>
        </p:txBody>
      </p:sp>
      <p:pic>
        <p:nvPicPr>
          <p:cNvPr id="3075" name="Picture 3" descr="\\rhtsvfs1\RightServer\staff folder\PICHARDO\Quick Reference\NEW BRAND\Photo_Secnd_36_Hive.jpg"/>
          <p:cNvPicPr>
            <a:picLocks noChangeAspect="1" noChangeArrowheads="1"/>
          </p:cNvPicPr>
          <p:nvPr/>
        </p:nvPicPr>
        <p:blipFill>
          <a:blip r:embed="rId3" cstate="screen"/>
          <a:stretch>
            <a:fillRect/>
          </a:stretch>
        </p:blipFill>
        <p:spPr bwMode="auto">
          <a:xfrm>
            <a:off x="76200" y="3276600"/>
            <a:ext cx="2971800" cy="2971800"/>
          </a:xfrm>
          <a:prstGeom prst="rect">
            <a:avLst/>
          </a:prstGeom>
          <a:noFill/>
          <a:ln>
            <a:noFill/>
          </a:ln>
        </p:spPr>
      </p:pic>
      <p:pic>
        <p:nvPicPr>
          <p:cNvPr id="3076" name="Picture 4" descr="\\rhtsvfs1\RightServer\staff folder\PICHARDO\Quick Reference\NEW BRAND\Photo_Secnd_41_Bridge.jpg"/>
          <p:cNvPicPr>
            <a:picLocks noChangeAspect="1" noChangeArrowheads="1"/>
          </p:cNvPicPr>
          <p:nvPr/>
        </p:nvPicPr>
        <p:blipFill>
          <a:blip r:embed="rId4" cstate="screen">
            <a:duotone>
              <a:schemeClr val="accent1">
                <a:shade val="45000"/>
                <a:satMod val="135000"/>
              </a:schemeClr>
              <a:prstClr val="white"/>
            </a:duotone>
          </a:blip>
          <a:srcRect/>
          <a:stretch>
            <a:fillRect/>
          </a:stretch>
        </p:blipFill>
        <p:spPr bwMode="auto">
          <a:xfrm>
            <a:off x="76200" y="1225605"/>
            <a:ext cx="2971800" cy="197479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LinkedIn</a:t>
            </a:r>
            <a:endParaRPr lang="en-US" dirty="0"/>
          </a:p>
        </p:txBody>
      </p:sp>
      <p:sp>
        <p:nvSpPr>
          <p:cNvPr id="3" name="Content Placeholder 2"/>
          <p:cNvSpPr>
            <a:spLocks noGrp="1"/>
          </p:cNvSpPr>
          <p:nvPr>
            <p:ph idx="1"/>
          </p:nvPr>
        </p:nvSpPr>
        <p:spPr/>
        <p:txBody>
          <a:bodyPr/>
          <a:lstStyle/>
          <a:p>
            <a:r>
              <a:rPr lang="en-US" dirty="0" smtClean="0"/>
              <a:t>Build and Manage Professional Relationships</a:t>
            </a:r>
          </a:p>
          <a:p>
            <a:pPr lvl="1"/>
            <a:r>
              <a:rPr lang="en-US" dirty="0" smtClean="0"/>
              <a:t>Personalize</a:t>
            </a:r>
          </a:p>
          <a:p>
            <a:pPr lvl="1"/>
            <a:r>
              <a:rPr lang="en-US" dirty="0" smtClean="0"/>
              <a:t>Professionalize</a:t>
            </a:r>
          </a:p>
          <a:p>
            <a:pPr lvl="1"/>
            <a:r>
              <a:rPr lang="en-US" dirty="0" smtClean="0"/>
              <a:t>Publicize</a:t>
            </a:r>
            <a:endParaRPr lang="en-US" dirty="0"/>
          </a:p>
        </p:txBody>
      </p:sp>
      <p:grpSp>
        <p:nvGrpSpPr>
          <p:cNvPr id="9" name="Group 8"/>
          <p:cNvGrpSpPr/>
          <p:nvPr/>
        </p:nvGrpSpPr>
        <p:grpSpPr>
          <a:xfrm>
            <a:off x="0" y="3554413"/>
            <a:ext cx="6731967" cy="2693987"/>
            <a:chOff x="0" y="3505200"/>
            <a:chExt cx="6731967" cy="2693987"/>
          </a:xfrm>
        </p:grpSpPr>
        <p:pic>
          <p:nvPicPr>
            <p:cNvPr id="4098" name="Picture 2" descr="\\rhtsvfs1\RightServer\staff folder\PICHARDO\Quick Reference\NEW BRAND\Photo_Secnd_45_People.jpg"/>
            <p:cNvPicPr>
              <a:picLocks noChangeAspect="1" noChangeArrowheads="1"/>
            </p:cNvPicPr>
            <p:nvPr/>
          </p:nvPicPr>
          <p:blipFill>
            <a:blip r:embed="rId3" cstate="screen">
              <a:duotone>
                <a:schemeClr val="accent1">
                  <a:shade val="45000"/>
                  <a:satMod val="135000"/>
                </a:schemeClr>
                <a:prstClr val="white"/>
              </a:duotone>
            </a:blip>
            <a:srcRect/>
            <a:stretch>
              <a:fillRect/>
            </a:stretch>
          </p:blipFill>
          <p:spPr bwMode="auto">
            <a:xfrm>
              <a:off x="0" y="3505200"/>
              <a:ext cx="6731967" cy="2693987"/>
            </a:xfrm>
            <a:prstGeom prst="rect">
              <a:avLst/>
            </a:prstGeom>
            <a:noFill/>
          </p:spPr>
        </p:pic>
        <p:pic>
          <p:nvPicPr>
            <p:cNvPr id="5" name="Picture 2" descr="\\rhtsvfs1\RightServer\staff folder\PICHARDO\Quick Reference\NEW BRAND\Photo_Secnd_45_People.jpg"/>
            <p:cNvPicPr>
              <a:picLocks noChangeAspect="1" noChangeArrowheads="1"/>
            </p:cNvPicPr>
            <p:nvPr/>
          </p:nvPicPr>
          <p:blipFill>
            <a:blip r:embed="rId4" cstate="screen"/>
            <a:srcRect/>
            <a:stretch>
              <a:fillRect/>
            </a:stretch>
          </p:blipFill>
          <p:spPr bwMode="auto">
            <a:xfrm>
              <a:off x="762000" y="3505200"/>
              <a:ext cx="1219200" cy="2693987"/>
            </a:xfrm>
            <a:prstGeom prst="rect">
              <a:avLst/>
            </a:prstGeom>
            <a:noFill/>
          </p:spPr>
        </p:pic>
        <p:pic>
          <p:nvPicPr>
            <p:cNvPr id="6" name="Picture 2" descr="\\rhtsvfs1\RightServer\staff folder\PICHARDO\Quick Reference\NEW BRAND\Photo_Secnd_45_People.jpg"/>
            <p:cNvPicPr>
              <a:picLocks noChangeAspect="1" noChangeArrowheads="1"/>
            </p:cNvPicPr>
            <p:nvPr/>
          </p:nvPicPr>
          <p:blipFill>
            <a:blip r:embed="rId5" cstate="screen"/>
            <a:srcRect/>
            <a:stretch>
              <a:fillRect/>
            </a:stretch>
          </p:blipFill>
          <p:spPr bwMode="auto">
            <a:xfrm>
              <a:off x="4419600" y="3505200"/>
              <a:ext cx="1371600" cy="2693987"/>
            </a:xfrm>
            <a:prstGeom prst="rect">
              <a:avLst/>
            </a:prstGeom>
            <a:noFill/>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RM_2009 New Template_Green">
  <a:themeElements>
    <a:clrScheme name="Right Management Green 1">
      <a:dk1>
        <a:srgbClr val="000000"/>
      </a:dk1>
      <a:lt1>
        <a:srgbClr val="FFFFFF"/>
      </a:lt1>
      <a:dk2>
        <a:srgbClr val="C8504F"/>
      </a:dk2>
      <a:lt2>
        <a:srgbClr val="D47C18"/>
      </a:lt2>
      <a:accent1>
        <a:srgbClr val="7EA190"/>
      </a:accent1>
      <a:accent2>
        <a:srgbClr val="D9DFDA"/>
      </a:accent2>
      <a:accent3>
        <a:srgbClr val="FFFFFF"/>
      </a:accent3>
      <a:accent4>
        <a:srgbClr val="000000"/>
      </a:accent4>
      <a:accent5>
        <a:srgbClr val="C0CDC6"/>
      </a:accent5>
      <a:accent6>
        <a:srgbClr val="C4CAC5"/>
      </a:accent6>
      <a:hlink>
        <a:srgbClr val="9BB3A6"/>
      </a:hlink>
      <a:folHlink>
        <a:srgbClr val="6698C2"/>
      </a:folHlink>
    </a:clrScheme>
    <a:fontScheme name="Blue Front Cover">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12" charset="0"/>
            <a:ea typeface="ＭＳ Ｐゴシック" pitchFamily="-112" charset="-128"/>
            <a:cs typeface="ＭＳ Ｐゴシック" pitchFamily="-112" charset="-128"/>
          </a:defRPr>
        </a:defPPr>
      </a:lstStyle>
    </a:lnDef>
  </a:objectDefaults>
  <a:extraClrSchemeLst>
    <a:extraClrScheme>
      <a:clrScheme name="Right Management Green 1">
        <a:dk1>
          <a:srgbClr val="000000"/>
        </a:dk1>
        <a:lt1>
          <a:srgbClr val="FFFFFF"/>
        </a:lt1>
        <a:dk2>
          <a:srgbClr val="C8504F"/>
        </a:dk2>
        <a:lt2>
          <a:srgbClr val="D47C18"/>
        </a:lt2>
        <a:accent1>
          <a:srgbClr val="7EA190"/>
        </a:accent1>
        <a:accent2>
          <a:srgbClr val="D9DFDA"/>
        </a:accent2>
        <a:accent3>
          <a:srgbClr val="FFFFFF"/>
        </a:accent3>
        <a:accent4>
          <a:srgbClr val="000000"/>
        </a:accent4>
        <a:accent5>
          <a:srgbClr val="C0CDC6"/>
        </a:accent5>
        <a:accent6>
          <a:srgbClr val="C4CAC5"/>
        </a:accent6>
        <a:hlink>
          <a:srgbClr val="9BB3A6"/>
        </a:hlink>
        <a:folHlink>
          <a:srgbClr val="6698C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umbered List Layout">
  <a:themeElements>
    <a:clrScheme name="Numbered List Layout 1">
      <a:dk1>
        <a:srgbClr val="000000"/>
      </a:dk1>
      <a:lt1>
        <a:srgbClr val="FFFFFF"/>
      </a:lt1>
      <a:dk2>
        <a:srgbClr val="C8504F"/>
      </a:dk2>
      <a:lt2>
        <a:srgbClr val="D47C18"/>
      </a:lt2>
      <a:accent1>
        <a:srgbClr val="7EA190"/>
      </a:accent1>
      <a:accent2>
        <a:srgbClr val="D9DFDA"/>
      </a:accent2>
      <a:accent3>
        <a:srgbClr val="FFFFFF"/>
      </a:accent3>
      <a:accent4>
        <a:srgbClr val="000000"/>
      </a:accent4>
      <a:accent5>
        <a:srgbClr val="C0CDC6"/>
      </a:accent5>
      <a:accent6>
        <a:srgbClr val="C4CAC5"/>
      </a:accent6>
      <a:hlink>
        <a:srgbClr val="9BB3A6"/>
      </a:hlink>
      <a:folHlink>
        <a:srgbClr val="6698C2"/>
      </a:folHlink>
    </a:clrScheme>
    <a:fontScheme name="Numbered List Layou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umbered List Layout 1">
        <a:dk1>
          <a:srgbClr val="000000"/>
        </a:dk1>
        <a:lt1>
          <a:srgbClr val="FFFFFF"/>
        </a:lt1>
        <a:dk2>
          <a:srgbClr val="C8504F"/>
        </a:dk2>
        <a:lt2>
          <a:srgbClr val="D47C18"/>
        </a:lt2>
        <a:accent1>
          <a:srgbClr val="7EA190"/>
        </a:accent1>
        <a:accent2>
          <a:srgbClr val="D9DFDA"/>
        </a:accent2>
        <a:accent3>
          <a:srgbClr val="FFFFFF"/>
        </a:accent3>
        <a:accent4>
          <a:srgbClr val="000000"/>
        </a:accent4>
        <a:accent5>
          <a:srgbClr val="C0CDC6"/>
        </a:accent5>
        <a:accent6>
          <a:srgbClr val="C4CAC5"/>
        </a:accent6>
        <a:hlink>
          <a:srgbClr val="9BB3A6"/>
        </a:hlink>
        <a:folHlink>
          <a:srgbClr val="6698C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ight Blue Divider">
  <a:themeElements>
    <a:clrScheme name="Light Blue Divider 1">
      <a:dk1>
        <a:srgbClr val="000000"/>
      </a:dk1>
      <a:lt1>
        <a:srgbClr val="FFFFFF"/>
      </a:lt1>
      <a:dk2>
        <a:srgbClr val="C8504F"/>
      </a:dk2>
      <a:lt2>
        <a:srgbClr val="D47C18"/>
      </a:lt2>
      <a:accent1>
        <a:srgbClr val="7EA190"/>
      </a:accent1>
      <a:accent2>
        <a:srgbClr val="D9DFDA"/>
      </a:accent2>
      <a:accent3>
        <a:srgbClr val="FFFFFF"/>
      </a:accent3>
      <a:accent4>
        <a:srgbClr val="000000"/>
      </a:accent4>
      <a:accent5>
        <a:srgbClr val="C0CDC6"/>
      </a:accent5>
      <a:accent6>
        <a:srgbClr val="C4CAC5"/>
      </a:accent6>
      <a:hlink>
        <a:srgbClr val="9BB3A6"/>
      </a:hlink>
      <a:folHlink>
        <a:srgbClr val="6698C2"/>
      </a:folHlink>
    </a:clrScheme>
    <a:fontScheme name="1_Light Blue Divid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12" charset="0"/>
            <a:ea typeface="ＭＳ Ｐゴシック" pitchFamily="-112" charset="-128"/>
            <a:cs typeface="ＭＳ Ｐゴシック" pitchFamily="-112" charset="-128"/>
          </a:defRPr>
        </a:defPPr>
      </a:lstStyle>
    </a:lnDef>
  </a:objectDefaults>
  <a:extraClrSchemeLst>
    <a:extraClrScheme>
      <a:clrScheme name="Light Blue Divider 1">
        <a:dk1>
          <a:srgbClr val="000000"/>
        </a:dk1>
        <a:lt1>
          <a:srgbClr val="FFFFFF"/>
        </a:lt1>
        <a:dk2>
          <a:srgbClr val="C8504F"/>
        </a:dk2>
        <a:lt2>
          <a:srgbClr val="D47C18"/>
        </a:lt2>
        <a:accent1>
          <a:srgbClr val="7EA190"/>
        </a:accent1>
        <a:accent2>
          <a:srgbClr val="D9DFDA"/>
        </a:accent2>
        <a:accent3>
          <a:srgbClr val="FFFFFF"/>
        </a:accent3>
        <a:accent4>
          <a:srgbClr val="000000"/>
        </a:accent4>
        <a:accent5>
          <a:srgbClr val="C0CDC6"/>
        </a:accent5>
        <a:accent6>
          <a:srgbClr val="C4CAC5"/>
        </a:accent6>
        <a:hlink>
          <a:srgbClr val="9BB3A6"/>
        </a:hlink>
        <a:folHlink>
          <a:srgbClr val="6698C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ange Divider">
  <a:themeElements>
    <a:clrScheme name="Orange Divider 1">
      <a:dk1>
        <a:srgbClr val="000000"/>
      </a:dk1>
      <a:lt1>
        <a:srgbClr val="FFFFFF"/>
      </a:lt1>
      <a:dk2>
        <a:srgbClr val="C8504F"/>
      </a:dk2>
      <a:lt2>
        <a:srgbClr val="D47C18"/>
      </a:lt2>
      <a:accent1>
        <a:srgbClr val="7EA190"/>
      </a:accent1>
      <a:accent2>
        <a:srgbClr val="D9DFDA"/>
      </a:accent2>
      <a:accent3>
        <a:srgbClr val="FFFFFF"/>
      </a:accent3>
      <a:accent4>
        <a:srgbClr val="000000"/>
      </a:accent4>
      <a:accent5>
        <a:srgbClr val="C0CDC6"/>
      </a:accent5>
      <a:accent6>
        <a:srgbClr val="C4CAC5"/>
      </a:accent6>
      <a:hlink>
        <a:srgbClr val="9BB3A6"/>
      </a:hlink>
      <a:folHlink>
        <a:srgbClr val="6698C2"/>
      </a:folHlink>
    </a:clrScheme>
    <a:fontScheme name="1_Orange Divid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12" charset="0"/>
            <a:ea typeface="ＭＳ Ｐゴシック" pitchFamily="-112" charset="-128"/>
            <a:cs typeface="ＭＳ Ｐゴシック" pitchFamily="-112" charset="-128"/>
          </a:defRPr>
        </a:defPPr>
      </a:lstStyle>
    </a:lnDef>
  </a:objectDefaults>
  <a:extraClrSchemeLst>
    <a:extraClrScheme>
      <a:clrScheme name="Orange Divider 1">
        <a:dk1>
          <a:srgbClr val="000000"/>
        </a:dk1>
        <a:lt1>
          <a:srgbClr val="FFFFFF"/>
        </a:lt1>
        <a:dk2>
          <a:srgbClr val="C8504F"/>
        </a:dk2>
        <a:lt2>
          <a:srgbClr val="D47C18"/>
        </a:lt2>
        <a:accent1>
          <a:srgbClr val="7EA190"/>
        </a:accent1>
        <a:accent2>
          <a:srgbClr val="D9DFDA"/>
        </a:accent2>
        <a:accent3>
          <a:srgbClr val="FFFFFF"/>
        </a:accent3>
        <a:accent4>
          <a:srgbClr val="000000"/>
        </a:accent4>
        <a:accent5>
          <a:srgbClr val="C0CDC6"/>
        </a:accent5>
        <a:accent6>
          <a:srgbClr val="C4CAC5"/>
        </a:accent6>
        <a:hlink>
          <a:srgbClr val="9BB3A6"/>
        </a:hlink>
        <a:folHlink>
          <a:srgbClr val="6698C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Green Divider">
  <a:themeElements>
    <a:clrScheme name="Green Divider 1">
      <a:dk1>
        <a:srgbClr val="000000"/>
      </a:dk1>
      <a:lt1>
        <a:srgbClr val="FFFFFF"/>
      </a:lt1>
      <a:dk2>
        <a:srgbClr val="C8504F"/>
      </a:dk2>
      <a:lt2>
        <a:srgbClr val="D47C18"/>
      </a:lt2>
      <a:accent1>
        <a:srgbClr val="7EA190"/>
      </a:accent1>
      <a:accent2>
        <a:srgbClr val="D9DFDA"/>
      </a:accent2>
      <a:accent3>
        <a:srgbClr val="FFFFFF"/>
      </a:accent3>
      <a:accent4>
        <a:srgbClr val="000000"/>
      </a:accent4>
      <a:accent5>
        <a:srgbClr val="C0CDC6"/>
      </a:accent5>
      <a:accent6>
        <a:srgbClr val="C4CAC5"/>
      </a:accent6>
      <a:hlink>
        <a:srgbClr val="9BB3A6"/>
      </a:hlink>
      <a:folHlink>
        <a:srgbClr val="6698C2"/>
      </a:folHlink>
    </a:clrScheme>
    <a:fontScheme name="1_Green Divid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12" charset="0"/>
            <a:ea typeface="ＭＳ Ｐゴシック" pitchFamily="-112" charset="-128"/>
            <a:cs typeface="ＭＳ Ｐゴシック" pitchFamily="-112" charset="-128"/>
          </a:defRPr>
        </a:defPPr>
      </a:lstStyle>
    </a:lnDef>
  </a:objectDefaults>
  <a:extraClrSchemeLst>
    <a:extraClrScheme>
      <a:clrScheme name="Green Divider 1">
        <a:dk1>
          <a:srgbClr val="000000"/>
        </a:dk1>
        <a:lt1>
          <a:srgbClr val="FFFFFF"/>
        </a:lt1>
        <a:dk2>
          <a:srgbClr val="C8504F"/>
        </a:dk2>
        <a:lt2>
          <a:srgbClr val="D47C18"/>
        </a:lt2>
        <a:accent1>
          <a:srgbClr val="7EA190"/>
        </a:accent1>
        <a:accent2>
          <a:srgbClr val="D9DFDA"/>
        </a:accent2>
        <a:accent3>
          <a:srgbClr val="FFFFFF"/>
        </a:accent3>
        <a:accent4>
          <a:srgbClr val="000000"/>
        </a:accent4>
        <a:accent5>
          <a:srgbClr val="C0CDC6"/>
        </a:accent5>
        <a:accent6>
          <a:srgbClr val="C4CAC5"/>
        </a:accent6>
        <a:hlink>
          <a:srgbClr val="9BB3A6"/>
        </a:hlink>
        <a:folHlink>
          <a:srgbClr val="6698C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Red Divider">
  <a:themeElements>
    <a:clrScheme name="Red Divider 1">
      <a:dk1>
        <a:srgbClr val="000000"/>
      </a:dk1>
      <a:lt1>
        <a:srgbClr val="FFFFFF"/>
      </a:lt1>
      <a:dk2>
        <a:srgbClr val="C8504F"/>
      </a:dk2>
      <a:lt2>
        <a:srgbClr val="D47C18"/>
      </a:lt2>
      <a:accent1>
        <a:srgbClr val="7EA190"/>
      </a:accent1>
      <a:accent2>
        <a:srgbClr val="D9DFDA"/>
      </a:accent2>
      <a:accent3>
        <a:srgbClr val="FFFFFF"/>
      </a:accent3>
      <a:accent4>
        <a:srgbClr val="000000"/>
      </a:accent4>
      <a:accent5>
        <a:srgbClr val="C0CDC6"/>
      </a:accent5>
      <a:accent6>
        <a:srgbClr val="C4CAC5"/>
      </a:accent6>
      <a:hlink>
        <a:srgbClr val="9BB3A6"/>
      </a:hlink>
      <a:folHlink>
        <a:srgbClr val="6698C2"/>
      </a:folHlink>
    </a:clrScheme>
    <a:fontScheme name="1_Red Divider">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Verdana" pitchFamily="-112" charset="0"/>
            <a:ea typeface="ＭＳ Ｐゴシック" pitchFamily="-112" charset="-128"/>
            <a:cs typeface="ＭＳ Ｐゴシック" pitchFamily="-112" charset="-128"/>
          </a:defRPr>
        </a:defPPr>
      </a:lstStyle>
    </a:lnDef>
  </a:objectDefaults>
  <a:extraClrSchemeLst>
    <a:extraClrScheme>
      <a:clrScheme name="Red Divider 1">
        <a:dk1>
          <a:srgbClr val="000000"/>
        </a:dk1>
        <a:lt1>
          <a:srgbClr val="FFFFFF"/>
        </a:lt1>
        <a:dk2>
          <a:srgbClr val="C8504F"/>
        </a:dk2>
        <a:lt2>
          <a:srgbClr val="D47C18"/>
        </a:lt2>
        <a:accent1>
          <a:srgbClr val="7EA190"/>
        </a:accent1>
        <a:accent2>
          <a:srgbClr val="D9DFDA"/>
        </a:accent2>
        <a:accent3>
          <a:srgbClr val="FFFFFF"/>
        </a:accent3>
        <a:accent4>
          <a:srgbClr val="000000"/>
        </a:accent4>
        <a:accent5>
          <a:srgbClr val="C0CDC6"/>
        </a:accent5>
        <a:accent6>
          <a:srgbClr val="C4CAC5"/>
        </a:accent6>
        <a:hlink>
          <a:srgbClr val="9BB3A6"/>
        </a:hlink>
        <a:folHlink>
          <a:srgbClr val="6698C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RM_2009 New Template_Green</Template>
  <TotalTime>204</TotalTime>
  <Words>852</Words>
  <Application>Microsoft Office PowerPoint</Application>
  <PresentationFormat>On-screen Show (4:3)</PresentationFormat>
  <Paragraphs>137</Paragraphs>
  <Slides>14</Slides>
  <Notes>12</Notes>
  <HiddenSlides>0</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RM_2009 New Template_Green</vt:lpstr>
      <vt:lpstr>Numbered List Layout</vt:lpstr>
      <vt:lpstr>1_Light Blue Divider</vt:lpstr>
      <vt:lpstr>1_Orange Divider</vt:lpstr>
      <vt:lpstr>1_Green Divider</vt:lpstr>
      <vt:lpstr>1_Red Divider</vt:lpstr>
      <vt:lpstr>PACSW – Using Social Media to Advance Your UC Career</vt:lpstr>
      <vt:lpstr>Purpose, Process, Pay-off</vt:lpstr>
      <vt:lpstr>Social Media: Hub and Spoke</vt:lpstr>
      <vt:lpstr>Social Media: The Twitter Post</vt:lpstr>
      <vt:lpstr>Slide 5</vt:lpstr>
      <vt:lpstr>It’s All About Networking…</vt:lpstr>
      <vt:lpstr>Build Your Brand</vt:lpstr>
      <vt:lpstr>How do Social Media Tools Help?</vt:lpstr>
      <vt:lpstr>LinkedIn</vt:lpstr>
      <vt:lpstr>Twitter</vt:lpstr>
      <vt:lpstr>Facebook</vt:lpstr>
      <vt:lpstr>Let’s go into LinkedIn for more detail</vt:lpstr>
      <vt:lpstr>Resource Links</vt:lpstr>
      <vt:lpstr>Questions?</vt:lpstr>
    </vt:vector>
  </TitlesOfParts>
  <Company>Right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UCOP – Revolutionizing Your Web 2.0 Presence</dc:title>
  <dc:creator>Pichardo, Elohim (Silicon Valley)</dc:creator>
  <cp:lastModifiedBy>Robertson, Carolyn (San Francisco)</cp:lastModifiedBy>
  <cp:revision>39</cp:revision>
  <dcterms:created xsi:type="dcterms:W3CDTF">2010-07-07T19:37:37Z</dcterms:created>
  <dcterms:modified xsi:type="dcterms:W3CDTF">2010-07-09T23:42:59Z</dcterms:modified>
</cp:coreProperties>
</file>