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306" r:id="rId2"/>
    <p:sldId id="302" r:id="rId3"/>
    <p:sldId id="316" r:id="rId4"/>
    <p:sldId id="342" r:id="rId5"/>
    <p:sldId id="331" r:id="rId6"/>
    <p:sldId id="334" r:id="rId7"/>
    <p:sldId id="341"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722EF7C-561C-408F-AF21-821C9D53C78E}">
          <p14:sldIdLst>
            <p14:sldId id="306"/>
            <p14:sldId id="302"/>
            <p14:sldId id="316"/>
            <p14:sldId id="342"/>
            <p14:sldId id="331"/>
            <p14:sldId id="334"/>
          </p14:sldIdLst>
        </p14:section>
        <p14:section name="Wrapping Up" id="{E315D919-3A87-410C-A8C1-AD1DF15AE0DA}">
          <p14:sldIdLst>
            <p14:sldId id="3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1"/>
    <a:srgbClr val="757677"/>
    <a:srgbClr val="007AB8"/>
    <a:srgbClr val="0071B1"/>
    <a:srgbClr val="0A6593"/>
    <a:srgbClr val="002033"/>
    <a:srgbClr val="0089BE"/>
    <a:srgbClr val="00AFE6"/>
    <a:srgbClr val="2A7FBB"/>
    <a:srgbClr val="2A8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3" autoAdjust="0"/>
    <p:restoredTop sz="75787" autoAdjust="0"/>
  </p:normalViewPr>
  <p:slideViewPr>
    <p:cSldViewPr snapToGrid="0">
      <p:cViewPr varScale="1">
        <p:scale>
          <a:sx n="110" d="100"/>
          <a:sy n="110" d="100"/>
        </p:scale>
        <p:origin x="612"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50" d="100"/>
          <a:sy n="150" d="100"/>
        </p:scale>
        <p:origin x="346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BBD65-146B-EC4C-83B5-8EBFCB408712}" type="datetimeFigureOut">
              <a:rPr lang="en-US" smtClean="0"/>
              <a:t>5/10/2024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C9DDE9-F6B5-BA4A-B655-C30707047FB1}" type="slidenum">
              <a:rPr lang="en-US" smtClean="0"/>
              <a:t>‹#›</a:t>
            </a:fld>
            <a:endParaRPr lang="en-US"/>
          </a:p>
        </p:txBody>
      </p:sp>
    </p:spTree>
    <p:extLst>
      <p:ext uri="{BB962C8B-B14F-4D97-AF65-F5344CB8AC3E}">
        <p14:creationId xmlns:p14="http://schemas.microsoft.com/office/powerpoint/2010/main" val="971497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6CC86-58EB-5F4B-A4A2-39B6E15C8016}" type="datetimeFigureOut">
              <a:rPr lang="en-US"/>
              <a:pPr/>
              <a:t>5/10/2024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D5646-A00B-3942-B201-4EB41B9B77BE}" type="slidenum">
              <a:rPr/>
              <a:pPr/>
              <a:t>‹#›</a:t>
            </a:fld>
            <a:endParaRPr lang="en-US"/>
          </a:p>
        </p:txBody>
      </p:sp>
    </p:spTree>
    <p:extLst>
      <p:ext uri="{BB962C8B-B14F-4D97-AF65-F5344CB8AC3E}">
        <p14:creationId xmlns:p14="http://schemas.microsoft.com/office/powerpoint/2010/main" val="1070718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 covering how you – as an individual – can promote accessibility wherever you work</a:t>
            </a:r>
          </a:p>
        </p:txBody>
      </p:sp>
      <p:sp>
        <p:nvSpPr>
          <p:cNvPr id="4" name="Slide Number Placeholder 3"/>
          <p:cNvSpPr>
            <a:spLocks noGrp="1"/>
          </p:cNvSpPr>
          <p:nvPr>
            <p:ph type="sldNum" sz="quarter" idx="5"/>
          </p:nvPr>
        </p:nvSpPr>
        <p:spPr/>
        <p:txBody>
          <a:bodyPr/>
          <a:lstStyle/>
          <a:p>
            <a:fld id="{3C2D5646-A00B-3942-B201-4EB41B9B77BE}" type="slidenum">
              <a:rPr lang="en-US" smtClean="0"/>
              <a:pPr/>
              <a:t>1</a:t>
            </a:fld>
            <a:endParaRPr lang="en-US"/>
          </a:p>
        </p:txBody>
      </p:sp>
    </p:spTree>
    <p:extLst>
      <p:ext uri="{BB962C8B-B14F-4D97-AF65-F5344CB8AC3E}">
        <p14:creationId xmlns:p14="http://schemas.microsoft.com/office/powerpoint/2010/main" val="344259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formatting error, I </a:t>
            </a:r>
            <a:r>
              <a:rPr lang="en-US" i="1" dirty="0"/>
              <a:t>should</a:t>
            </a:r>
            <a:r>
              <a:rPr lang="en-US" i="0" dirty="0"/>
              <a:t> be under the web support team, but PowerPoint</a:t>
            </a:r>
            <a:r>
              <a:rPr lang="en-US" i="0" baseline="0" dirty="0"/>
              <a:t> literally don’t let me add another nesting level</a:t>
            </a:r>
          </a:p>
          <a:p>
            <a:endParaRPr lang="en-US" i="0" baseline="0" dirty="0"/>
          </a:p>
          <a:p>
            <a:r>
              <a:rPr lang="en-US" i="0" baseline="0" dirty="0"/>
              <a:t>Information Services Department</a:t>
            </a:r>
          </a:p>
          <a:p>
            <a:endParaRPr lang="en-US" i="0" baseline="0" dirty="0"/>
          </a:p>
          <a:p>
            <a:pPr lvl="1" fontAlgn="base">
              <a:spcBef>
                <a:spcPts val="2400"/>
              </a:spcBef>
              <a:spcAft>
                <a:spcPts val="400"/>
              </a:spcAft>
            </a:pPr>
            <a:r>
              <a:rPr lang="en-US" b="1" dirty="0">
                <a:solidFill>
                  <a:srgbClr val="005581"/>
                </a:solidFill>
              </a:rPr>
              <a:t>I’m</a:t>
            </a:r>
          </a:p>
          <a:p>
            <a:pPr lvl="2" fontAlgn="base">
              <a:spcBef>
                <a:spcPct val="20000"/>
              </a:spcBef>
            </a:pPr>
            <a:r>
              <a:rPr lang="en-US" dirty="0"/>
              <a:t>Smack dab in the middle of a team no one's ever heard of</a:t>
            </a:r>
          </a:p>
          <a:p>
            <a:pPr lvl="2" fontAlgn="base">
              <a:spcBef>
                <a:spcPct val="20000"/>
              </a:spcBef>
            </a:pPr>
            <a:r>
              <a:rPr lang="en-US" dirty="0"/>
              <a:t>In a department people only kind of understand</a:t>
            </a:r>
          </a:p>
          <a:p>
            <a:pPr lvl="2" fontAlgn="base">
              <a:spcBef>
                <a:spcPct val="20000"/>
              </a:spcBef>
            </a:pPr>
            <a:r>
              <a:rPr lang="en-US" dirty="0"/>
              <a:t>In a location that employees other 2000 people</a:t>
            </a:r>
          </a:p>
          <a:p>
            <a:pPr lvl="2" fontAlgn="base">
              <a:spcBef>
                <a:spcPct val="20000"/>
              </a:spcBef>
            </a:pPr>
            <a:r>
              <a:rPr lang="en-US" dirty="0"/>
              <a:t>Working for a system that employs an additional 245,000 or so people</a:t>
            </a:r>
          </a:p>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2</a:t>
            </a:fld>
            <a:endParaRPr lang="en-US"/>
          </a:p>
        </p:txBody>
      </p:sp>
    </p:spTree>
    <p:extLst>
      <p:ext uri="{BB962C8B-B14F-4D97-AF65-F5344CB8AC3E}">
        <p14:creationId xmlns:p14="http://schemas.microsoft.com/office/powerpoint/2010/main" val="25572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Maybe if you're in this position you're already connecting the dots...</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So many of us who care about a11y are siloed into very niche teams</a:t>
            </a:r>
          </a:p>
          <a:p>
            <a:pPr marL="628650" lvl="1" indent="-171450">
              <a:buFont typeface="Arial" panose="020B0604020202020204" pitchFamily="34" charset="0"/>
              <a:buChar char="•"/>
            </a:pPr>
            <a:r>
              <a:rPr lang="en-US" b="0" dirty="0">
                <a:solidFill>
                  <a:srgbClr val="D4D4D4"/>
                </a:solidFill>
                <a:effectLst/>
                <a:latin typeface="Consolas" panose="020B0609020204030204" pitchFamily="49" charset="0"/>
              </a:rPr>
              <a:t>If we get referrals around a11y it’s often “Oh, I mentioned accessibility &amp; someone told me to talk to you”</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It can often be overwhelming to think how to make change when you’re so far removed from things</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Given all that, what can you do?</a:t>
            </a:r>
          </a:p>
        </p:txBody>
      </p:sp>
      <p:sp>
        <p:nvSpPr>
          <p:cNvPr id="4" name="Slide Number Placeholder 3"/>
          <p:cNvSpPr>
            <a:spLocks noGrp="1"/>
          </p:cNvSpPr>
          <p:nvPr>
            <p:ph type="sldNum" sz="quarter" idx="5"/>
          </p:nvPr>
        </p:nvSpPr>
        <p:spPr/>
        <p:txBody>
          <a:bodyPr/>
          <a:lstStyle/>
          <a:p>
            <a:fld id="{3C2D5646-A00B-3942-B201-4EB41B9B77BE}" type="slidenum">
              <a:rPr lang="en-US" smtClean="0"/>
              <a:pPr/>
              <a:t>3</a:t>
            </a:fld>
            <a:endParaRPr lang="en-US"/>
          </a:p>
        </p:txBody>
      </p:sp>
    </p:spTree>
    <p:extLst>
      <p:ext uri="{BB962C8B-B14F-4D97-AF65-F5344CB8AC3E}">
        <p14:creationId xmlns:p14="http://schemas.microsoft.com/office/powerpoint/2010/main" val="10000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Well, first things first, we need to make sure we have the tools in place to lead</a:t>
            </a:r>
          </a:p>
          <a:p>
            <a:pPr marL="171450" indent="-171450">
              <a:buFont typeface="Arial" panose="020B0604020202020204" pitchFamily="34" charset="0"/>
              <a:buChar char="•"/>
            </a:pPr>
            <a:r>
              <a:rPr lang="en-US" dirty="0"/>
              <a:t>We can’t be effective advocates for change if we don’t have the skills in place</a:t>
            </a:r>
          </a:p>
          <a:p>
            <a:pPr marL="171450" indent="-171450">
              <a:buFont typeface="Arial" panose="020B0604020202020204" pitchFamily="34" charset="0"/>
              <a:buChar char="•"/>
            </a:pPr>
            <a:r>
              <a:rPr lang="en-US" dirty="0"/>
              <a:t>Finally, we need to know when to ask for help – and who to turn to</a:t>
            </a:r>
          </a:p>
          <a:p>
            <a:pPr marL="628650" lvl="1" indent="-171450">
              <a:buFont typeface="Arial" panose="020B0604020202020204" pitchFamily="34" charset="0"/>
              <a:buChar char="•"/>
            </a:pPr>
            <a:r>
              <a:rPr lang="en-US" dirty="0"/>
              <a:t>As noted by previous presentations – like Rachael’s – there are likely a lot of resources on campus that are more than able </a:t>
            </a:r>
            <a:r>
              <a:rPr lang="en-US"/>
              <a:t>to help you </a:t>
            </a:r>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4</a:t>
            </a:fld>
            <a:endParaRPr lang="en-US"/>
          </a:p>
        </p:txBody>
      </p:sp>
    </p:spTree>
    <p:extLst>
      <p:ext uri="{BB962C8B-B14F-4D97-AF65-F5344CB8AC3E}">
        <p14:creationId xmlns:p14="http://schemas.microsoft.com/office/powerpoint/2010/main" val="385634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CDD6C-71C8-0948-25FE-C4F4D3E44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5676A-E007-B85B-AF5F-5A9D56364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8396B-DBD6-A25C-E639-5A5445C97372}"/>
              </a:ext>
            </a:extLst>
          </p:cNvPr>
          <p:cNvSpPr>
            <a:spLocks noGrp="1"/>
          </p:cNvSpPr>
          <p:nvPr>
            <p:ph type="body" idx="1"/>
          </p:nvPr>
        </p:nvSpPr>
        <p:spPr/>
        <p:txBody>
          <a:bodyPr/>
          <a:lstStyle/>
          <a:p>
            <a:pPr>
              <a:buFont typeface="Arial" panose="020B0604020202020204" pitchFamily="34" charset="0"/>
              <a:buChar char="•"/>
            </a:pPr>
            <a:r>
              <a:rPr lang="en-US" dirty="0"/>
              <a:t>You may not have direct power over someone, but likely you have </a:t>
            </a:r>
            <a:r>
              <a:rPr lang="en-US" i="1" dirty="0"/>
              <a:t>some</a:t>
            </a:r>
            <a:r>
              <a:rPr lang="en-US" dirty="0"/>
              <a:t> leverage</a:t>
            </a:r>
          </a:p>
          <a:p>
            <a:pPr>
              <a:buFont typeface="Arial" panose="020B0604020202020204" pitchFamily="34" charset="0"/>
              <a:buChar char="•"/>
            </a:pPr>
            <a:r>
              <a:rPr lang="en-US" dirty="0"/>
              <a:t>Think through where you power lies, and know how to use it, when necessary </a:t>
            </a:r>
          </a:p>
          <a:p>
            <a:pPr marL="742950" lvl="1" indent="-285750">
              <a:buFont typeface="Arial" panose="020B0604020202020204" pitchFamily="34" charset="0"/>
              <a:buChar char="•"/>
            </a:pPr>
            <a:r>
              <a:rPr lang="en-US" dirty="0"/>
              <a:t>Remember, with great power comes great responsibility</a:t>
            </a:r>
          </a:p>
          <a:p>
            <a:pPr>
              <a:buFont typeface="Arial" panose="020B0604020202020204" pitchFamily="34" charset="0"/>
              <a:buChar char="•"/>
            </a:pPr>
            <a:r>
              <a:rPr lang="en-US" dirty="0"/>
              <a:t>A common one is "publishing" rights </a:t>
            </a:r>
          </a:p>
          <a:p>
            <a:pPr marL="742950" lvl="1" indent="-285750">
              <a:buFont typeface="Arial" panose="020B0604020202020204" pitchFamily="34" charset="0"/>
              <a:buChar char="•"/>
            </a:pPr>
            <a:r>
              <a:rPr lang="en-US" dirty="0"/>
              <a:t>Could be: </a:t>
            </a:r>
          </a:p>
          <a:p>
            <a:pPr marL="1143000" lvl="2" indent="-228600">
              <a:buFont typeface="Arial" panose="020B0604020202020204" pitchFamily="34" charset="0"/>
              <a:buChar char="•"/>
            </a:pPr>
            <a:r>
              <a:rPr lang="en-US" dirty="0"/>
              <a:t>Your article isn't going up on the website</a:t>
            </a:r>
          </a:p>
          <a:p>
            <a:pPr marL="1143000" lvl="2" indent="-228600">
              <a:buFont typeface="Arial" panose="020B0604020202020204" pitchFamily="34" charset="0"/>
              <a:buChar char="•"/>
            </a:pPr>
            <a:r>
              <a:rPr lang="en-US" dirty="0"/>
              <a:t>Your code can't be merged</a:t>
            </a:r>
          </a:p>
          <a:p>
            <a:pPr marL="228600" lvl="0" indent="-228600">
              <a:buFont typeface="Arial" panose="020B0604020202020204" pitchFamily="34" charset="0"/>
              <a:buChar char="•"/>
            </a:pPr>
            <a:r>
              <a:rPr lang="en-US" dirty="0"/>
              <a:t>Don’t discount “pride”</a:t>
            </a:r>
          </a:p>
          <a:p>
            <a:pPr marL="228600" lvl="0" indent="-228600">
              <a:buFont typeface="Arial" panose="020B0604020202020204" pitchFamily="34" charset="0"/>
              <a:buChar char="•"/>
            </a:pPr>
            <a:r>
              <a:rPr lang="en-US" dirty="0"/>
              <a:t>To think this through, think – as an idea – why are people coming to you for a11y advice? Is it for any sort of policy reason, do you have any sort of power to “name and shame” people who aren’t compliant?</a:t>
            </a:r>
          </a:p>
          <a:p>
            <a:pPr marL="228600" lvl="0" indent="-2286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0BC2363-A4E4-8012-754E-DF7B7B7BE36F}"/>
              </a:ext>
            </a:extLst>
          </p:cNvPr>
          <p:cNvSpPr>
            <a:spLocks noGrp="1"/>
          </p:cNvSpPr>
          <p:nvPr>
            <p:ph type="sldNum" sz="quarter" idx="5"/>
          </p:nvPr>
        </p:nvSpPr>
        <p:spPr/>
        <p:txBody>
          <a:bodyPr/>
          <a:lstStyle/>
          <a:p>
            <a:fld id="{3C2D5646-A00B-3942-B201-4EB41B9B77BE}" type="slidenum">
              <a:rPr lang="en-US" smtClean="0"/>
              <a:pPr/>
              <a:t>5</a:t>
            </a:fld>
            <a:endParaRPr lang="en-US"/>
          </a:p>
        </p:txBody>
      </p:sp>
    </p:spTree>
    <p:extLst>
      <p:ext uri="{BB962C8B-B14F-4D97-AF65-F5344CB8AC3E}">
        <p14:creationId xmlns:p14="http://schemas.microsoft.com/office/powerpoint/2010/main" val="2560933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BC4E4-1581-CCD5-534E-237F2C158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651A3-6B5F-7321-FA8D-83AC810D3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DA3E8-6171-D7E5-C4F8-FAC95B237E89}"/>
              </a:ext>
            </a:extLst>
          </p:cNvPr>
          <p:cNvSpPr>
            <a:spLocks noGrp="1"/>
          </p:cNvSpPr>
          <p:nvPr>
            <p:ph type="body" idx="1"/>
          </p:nvPr>
        </p:nvSpPr>
        <p:spPr/>
        <p:txBody>
          <a:bodyPr/>
          <a:lstStyle/>
          <a:p>
            <a:pPr>
              <a:buFont typeface="Arial" panose="020B0604020202020204" pitchFamily="34" charset="0"/>
              <a:buChar char="•"/>
            </a:pPr>
            <a:r>
              <a:rPr lang="en-US" dirty="0"/>
              <a:t>Have your "team" answer their colleagues questions </a:t>
            </a:r>
          </a:p>
          <a:p>
            <a:pPr marL="742950" lvl="1" indent="-285750">
              <a:buFont typeface="Arial" panose="020B0604020202020204" pitchFamily="34" charset="0"/>
              <a:buChar char="•"/>
            </a:pPr>
            <a:r>
              <a:rPr lang="en-US" dirty="0"/>
              <a:t>This can help you triage "simple" requests, getting them off your plate</a:t>
            </a:r>
          </a:p>
          <a:p>
            <a:pPr marL="742950" lvl="1" indent="-285750">
              <a:buFont typeface="Arial" panose="020B0604020202020204" pitchFamily="34" charset="0"/>
              <a:buChar char="•"/>
            </a:pPr>
            <a:r>
              <a:rPr lang="en-US" dirty="0"/>
              <a:t>If your teammate on a spoke doesn't know, then they can loop you in</a:t>
            </a:r>
          </a:p>
          <a:p>
            <a:pPr>
              <a:buFont typeface="Arial" panose="020B0604020202020204" pitchFamily="34" charset="0"/>
              <a:buChar char="•"/>
            </a:pPr>
            <a:r>
              <a:rPr lang="en-US" dirty="0"/>
              <a:t>Hearing info from someone "closer" to them in an organization first can be very helpful: </a:t>
            </a:r>
          </a:p>
          <a:p>
            <a:pPr marL="742950" lvl="1" indent="-285750">
              <a:buFont typeface="Arial" panose="020B0604020202020204" pitchFamily="34" charset="0"/>
              <a:buChar char="•"/>
            </a:pPr>
            <a:r>
              <a:rPr lang="en-US" dirty="0"/>
              <a:t>You need less work building rapport, as the original requester probably knows their "spoke" member better than they know you</a:t>
            </a:r>
          </a:p>
          <a:p>
            <a:pPr marL="742950" lvl="1" indent="-285750">
              <a:buFont typeface="Arial" panose="020B0604020202020204" pitchFamily="34" charset="0"/>
              <a:buChar char="•"/>
            </a:pPr>
            <a:r>
              <a:rPr lang="en-US" dirty="0"/>
              <a:t>You teammate can help set the stage for what a request will be like, making the rules seem less arbitrary or unexpected</a:t>
            </a:r>
          </a:p>
          <a:p>
            <a:pPr marL="742950" lvl="1" indent="-285750">
              <a:buFont typeface="Arial" panose="020B0604020202020204" pitchFamily="34" charset="0"/>
              <a:buChar char="•"/>
            </a:pPr>
            <a:r>
              <a:rPr lang="en-US" dirty="0"/>
              <a:t>Often folks on the same team have similar questions</a:t>
            </a:r>
          </a:p>
        </p:txBody>
      </p:sp>
      <p:sp>
        <p:nvSpPr>
          <p:cNvPr id="4" name="Slide Number Placeholder 3">
            <a:extLst>
              <a:ext uri="{FF2B5EF4-FFF2-40B4-BE49-F238E27FC236}">
                <a16:creationId xmlns:a16="http://schemas.microsoft.com/office/drawing/2014/main" id="{2D51E2A8-C177-7190-3C54-49217988D43D}"/>
              </a:ext>
            </a:extLst>
          </p:cNvPr>
          <p:cNvSpPr>
            <a:spLocks noGrp="1"/>
          </p:cNvSpPr>
          <p:nvPr>
            <p:ph type="sldNum" sz="quarter" idx="5"/>
          </p:nvPr>
        </p:nvSpPr>
        <p:spPr/>
        <p:txBody>
          <a:bodyPr/>
          <a:lstStyle/>
          <a:p>
            <a:fld id="{3C2D5646-A00B-3942-B201-4EB41B9B77BE}" type="slidenum">
              <a:rPr lang="en-US" smtClean="0"/>
              <a:pPr/>
              <a:t>6</a:t>
            </a:fld>
            <a:endParaRPr lang="en-US"/>
          </a:p>
        </p:txBody>
      </p:sp>
    </p:spTree>
    <p:extLst>
      <p:ext uri="{BB962C8B-B14F-4D97-AF65-F5344CB8AC3E}">
        <p14:creationId xmlns:p14="http://schemas.microsoft.com/office/powerpoint/2010/main" val="223870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p:blipFill>
        <p:spPr>
          <a:xfrm>
            <a:off x="-1" y="2952"/>
            <a:ext cx="9143999" cy="5143499"/>
          </a:xfrm>
          <a:prstGeom prst="rect">
            <a:avLst/>
          </a:prstGeom>
        </p:spPr>
      </p:pic>
      <p:pic>
        <p:nvPicPr>
          <p:cNvPr id="14" name="Picture 13">
            <a:extLst>
              <a:ext uri="{FF2B5EF4-FFF2-40B4-BE49-F238E27FC236}">
                <a16:creationId xmlns:a16="http://schemas.microsoft.com/office/drawing/2014/main" id="{A50215B6-E023-C449-B4E9-5E1183174360}"/>
              </a:ext>
            </a:extLst>
          </p:cNvPr>
          <p:cNvPicPr>
            <a:picLocks noChangeAspect="1"/>
          </p:cNvPicPr>
          <p:nvPr userDrawn="1"/>
        </p:nvPicPr>
        <p:blipFill>
          <a:blip r:embed="rId3"/>
          <a:srcRect/>
          <a:stretch/>
        </p:blipFill>
        <p:spPr>
          <a:xfrm>
            <a:off x="457491" y="4489704"/>
            <a:ext cx="736600" cy="365760"/>
          </a:xfrm>
          <a:prstGeom prst="rect">
            <a:avLst/>
          </a:prstGeom>
        </p:spPr>
      </p:pic>
      <p:sp>
        <p:nvSpPr>
          <p:cNvPr id="2" name="Title 1"/>
          <p:cNvSpPr>
            <a:spLocks noGrp="1"/>
          </p:cNvSpPr>
          <p:nvPr>
            <p:ph type="ctrTitle" hasCustomPrompt="1"/>
          </p:nvPr>
        </p:nvSpPr>
        <p:spPr>
          <a:xfrm>
            <a:off x="454958" y="1335024"/>
            <a:ext cx="5945842" cy="492443"/>
          </a:xfrm>
          <a:prstGeom prst="rect">
            <a:avLst/>
          </a:prstGeom>
          <a:noFill/>
        </p:spPr>
        <p:txBody>
          <a:bodyPr wrap="square" lIns="0" tIns="0" rIns="0" bIns="0" anchor="t" anchorCtr="0">
            <a:spAutoFit/>
          </a:bodyPr>
          <a:lstStyle>
            <a:lvl1pPr>
              <a:defRPr sz="3200" b="1" i="0" baseline="0">
                <a:solidFill>
                  <a:srgbClr val="005581"/>
                </a:solidFill>
                <a:latin typeface="Arial" charset="0"/>
                <a:ea typeface="Arial" charset="0"/>
                <a:cs typeface="Arial" charset="0"/>
              </a:defRPr>
            </a:lvl1pPr>
          </a:lstStyle>
          <a:p>
            <a:r>
              <a:rPr lang="en-US" dirty="0"/>
              <a:t>Opening slide title</a:t>
            </a:r>
          </a:p>
        </p:txBody>
      </p:sp>
      <p:sp>
        <p:nvSpPr>
          <p:cNvPr id="10" name="Text Placeholder 9"/>
          <p:cNvSpPr>
            <a:spLocks noGrp="1"/>
          </p:cNvSpPr>
          <p:nvPr>
            <p:ph type="body" sz="quarter" idx="10" hasCustomPrompt="1"/>
          </p:nvPr>
        </p:nvSpPr>
        <p:spPr>
          <a:xfrm>
            <a:off x="454958" y="1947672"/>
            <a:ext cx="5945842" cy="286432"/>
          </a:xfrm>
        </p:spPr>
        <p:txBody>
          <a:bodyPr>
            <a:noAutofit/>
          </a:bodyPr>
          <a:lstStyle>
            <a:lvl1pPr>
              <a:defRPr sz="1600" b="1" i="0">
                <a:solidFill>
                  <a:srgbClr val="005581"/>
                </a:solidFill>
                <a:latin typeface="Arial" charset="0"/>
                <a:ea typeface="Arial" charset="0"/>
                <a:cs typeface="Arial" charset="0"/>
              </a:defRPr>
            </a:lvl1pPr>
          </a:lstStyle>
          <a:p>
            <a:pPr lvl="0"/>
            <a:r>
              <a:rPr lang="en-US" dirty="0"/>
              <a:t>Subtitle</a:t>
            </a:r>
          </a:p>
        </p:txBody>
      </p:sp>
      <p:sp>
        <p:nvSpPr>
          <p:cNvPr id="12" name="Text Placeholder 11"/>
          <p:cNvSpPr>
            <a:spLocks noGrp="1"/>
          </p:cNvSpPr>
          <p:nvPr>
            <p:ph type="body" sz="quarter" idx="11" hasCustomPrompt="1"/>
          </p:nvPr>
        </p:nvSpPr>
        <p:spPr>
          <a:xfrm>
            <a:off x="454958" y="3899205"/>
            <a:ext cx="2288242" cy="296560"/>
          </a:xfrm>
        </p:spPr>
        <p:txBody>
          <a:bodyPr>
            <a:noAutofit/>
          </a:bodyPr>
          <a:lstStyle>
            <a:lvl1pPr>
              <a:defRPr sz="1200" b="0" i="0">
                <a:solidFill>
                  <a:srgbClr val="005581"/>
                </a:solidFill>
                <a:latin typeface="Arial" charset="0"/>
                <a:ea typeface="Arial" charset="0"/>
                <a:cs typeface="Arial" charset="0"/>
              </a:defRPr>
            </a:lvl1pPr>
          </a:lstStyle>
          <a:p>
            <a:pPr lvl="0"/>
            <a:r>
              <a:rPr lang="en-US" dirty="0"/>
              <a:t>Date</a:t>
            </a:r>
          </a:p>
        </p:txBody>
      </p:sp>
      <p:cxnSp>
        <p:nvCxnSpPr>
          <p:cNvPr id="8" name="Straight Connector 7"/>
          <p:cNvCxnSpPr/>
          <p:nvPr userDrawn="1"/>
        </p:nvCxnSpPr>
        <p:spPr>
          <a:xfrm>
            <a:off x="454958" y="640080"/>
            <a:ext cx="459442" cy="0"/>
          </a:xfrm>
          <a:prstGeom prst="line">
            <a:avLst/>
          </a:prstGeom>
          <a:ln w="25400">
            <a:solidFill>
              <a:srgbClr val="00558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1" y="2952"/>
            <a:ext cx="9143999" cy="5143499"/>
          </a:xfrm>
          <a:prstGeom prst="rect">
            <a:avLst/>
          </a:prstGeom>
        </p:spPr>
      </p:pic>
      <p:sp>
        <p:nvSpPr>
          <p:cNvPr id="5" name="Title 1"/>
          <p:cNvSpPr>
            <a:spLocks noGrp="1"/>
          </p:cNvSpPr>
          <p:nvPr>
            <p:ph type="ctrTitle" hasCustomPrompt="1"/>
          </p:nvPr>
        </p:nvSpPr>
        <p:spPr>
          <a:xfrm>
            <a:off x="454958" y="1335024"/>
            <a:ext cx="5945842" cy="492443"/>
          </a:xfrm>
          <a:prstGeom prst="rect">
            <a:avLst/>
          </a:prstGeom>
          <a:noFill/>
        </p:spPr>
        <p:txBody>
          <a:bodyPr wrap="square" lIns="0" tIns="0" rIns="0" bIns="0" anchor="t" anchorCtr="0">
            <a:spAutoFit/>
          </a:bodyPr>
          <a:lstStyle>
            <a:lvl1pPr>
              <a:defRPr sz="3200" b="1" i="0" baseline="0">
                <a:solidFill>
                  <a:srgbClr val="005581"/>
                </a:solidFill>
                <a:latin typeface="Arial" charset="0"/>
                <a:ea typeface="Arial" charset="0"/>
                <a:cs typeface="Arial" charset="0"/>
              </a:defRPr>
            </a:lvl1pPr>
          </a:lstStyle>
          <a:p>
            <a:r>
              <a:rPr lang="en-US" dirty="0"/>
              <a:t>Closing slide</a:t>
            </a:r>
          </a:p>
        </p:txBody>
      </p:sp>
      <p:cxnSp>
        <p:nvCxnSpPr>
          <p:cNvPr id="8" name="Straight Connector 7"/>
          <p:cNvCxnSpPr/>
          <p:nvPr userDrawn="1"/>
        </p:nvCxnSpPr>
        <p:spPr>
          <a:xfrm>
            <a:off x="454958" y="640080"/>
            <a:ext cx="459442" cy="0"/>
          </a:xfrm>
          <a:prstGeom prst="line">
            <a:avLst/>
          </a:prstGeom>
          <a:ln w="25400">
            <a:solidFill>
              <a:srgbClr val="005581"/>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C348B7C0-586F-BE49-96CA-207DC15A5048}"/>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67317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9144000" cy="5143500"/>
          </a:xfrm>
        </p:spPr>
        <p:txBody>
          <a:bodyPr lIns="457200" tIns="0" anchor="ctr" anchorCtr="0"/>
          <a:lstStyle>
            <a:lvl1pPr marL="0" indent="0">
              <a:buFontTx/>
              <a:buNone/>
              <a:defRPr>
                <a:solidFill>
                  <a:schemeClr val="tx2">
                    <a:lumMod val="65000"/>
                  </a:schemeClr>
                </a:solidFill>
              </a:defRPr>
            </a:lvl1pPr>
          </a:lstStyle>
          <a:p>
            <a:endParaRPr lang="en-US" dirty="0"/>
          </a:p>
        </p:txBody>
      </p:sp>
      <p:sp>
        <p:nvSpPr>
          <p:cNvPr id="7" name="Title Placeholder 1"/>
          <p:cNvSpPr>
            <a:spLocks noGrp="1"/>
          </p:cNvSpPr>
          <p:nvPr>
            <p:ph type="title" hasCustomPrompt="1"/>
          </p:nvPr>
        </p:nvSpPr>
        <p:spPr>
          <a:xfrm>
            <a:off x="457200" y="-270082"/>
            <a:ext cx="8229600" cy="215444"/>
          </a:xfrm>
          <a:prstGeom prst="rect">
            <a:avLst/>
          </a:prstGeom>
        </p:spPr>
        <p:txBody>
          <a:bodyPr vert="horz" lIns="0" tIns="0" rIns="0" bIns="0" rtlCol="0" anchor="t" anchorCtr="0">
            <a:spAutoFit/>
          </a:bodyPr>
          <a:lstStyle>
            <a:lvl1pPr>
              <a:defRPr sz="1400" b="1" i="0">
                <a:solidFill>
                  <a:schemeClr val="tx1"/>
                </a:solidFill>
                <a:latin typeface="Arial" charset="0"/>
                <a:ea typeface="Arial" charset="0"/>
                <a:cs typeface="Arial" charset="0"/>
              </a:defRPr>
            </a:lvl1pPr>
          </a:lstStyle>
          <a:p>
            <a:r>
              <a:rPr lang="en-US" dirty="0"/>
              <a:t>Divider slide</a:t>
            </a:r>
          </a:p>
        </p:txBody>
      </p:sp>
      <p:pic>
        <p:nvPicPr>
          <p:cNvPr id="10" name="Picture 9" descr="UC Wordmark"/>
          <p:cNvPicPr>
            <a:picLocks noChangeAspect="1"/>
          </p:cNvPicPr>
          <p:nvPr userDrawn="1"/>
        </p:nvPicPr>
        <p:blipFill>
          <a:blip r:embed="rId2"/>
          <a:stretch>
            <a:fillRect/>
          </a:stretch>
        </p:blipFill>
        <p:spPr>
          <a:xfrm>
            <a:off x="454960" y="4489704"/>
            <a:ext cx="742605" cy="365760"/>
          </a:xfrm>
          <a:prstGeom prst="rect">
            <a:avLst/>
          </a:prstGeom>
          <a:noFill/>
        </p:spPr>
      </p:pic>
      <p:sp>
        <p:nvSpPr>
          <p:cNvPr id="4" name="Text Placeholder 3">
            <a:extLst>
              <a:ext uri="{FF2B5EF4-FFF2-40B4-BE49-F238E27FC236}">
                <a16:creationId xmlns:a16="http://schemas.microsoft.com/office/drawing/2014/main" id="{431527A3-7009-FE40-B57D-CCA4DB0E16FC}"/>
              </a:ext>
            </a:extLst>
          </p:cNvPr>
          <p:cNvSpPr>
            <a:spLocks noGrp="1"/>
          </p:cNvSpPr>
          <p:nvPr>
            <p:ph type="body" sz="quarter" idx="15" hasCustomPrompt="1"/>
          </p:nvPr>
        </p:nvSpPr>
        <p:spPr>
          <a:xfrm>
            <a:off x="274320" y="1234440"/>
            <a:ext cx="2600712" cy="677108"/>
          </a:xfrm>
          <a:solidFill>
            <a:schemeClr val="tx2">
              <a:alpha val="93000"/>
            </a:schemeClr>
          </a:solidFill>
        </p:spPr>
        <p:txBody>
          <a:bodyPr wrap="none" lIns="182880" tIns="91440" rIns="182880" bIns="91440">
            <a:spAutoFit/>
          </a:bodyPr>
          <a:lstStyle>
            <a:lvl1pPr>
              <a:defRPr sz="3200">
                <a:solidFill>
                  <a:srgbClr val="005581"/>
                </a:solidFill>
              </a:defRPr>
            </a:lvl1pPr>
          </a:lstStyle>
          <a:p>
            <a:pPr lvl="0"/>
            <a:r>
              <a:rPr lang="en-US" dirty="0"/>
              <a:t>Divider text</a:t>
            </a:r>
          </a:p>
        </p:txBody>
      </p:sp>
    </p:spTree>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 blue">
    <p:bg>
      <p:bgPr>
        <a:gradFill>
          <a:gsLst>
            <a:gs pos="0">
              <a:schemeClr val="tx2">
                <a:lumMod val="100000"/>
              </a:schemeClr>
            </a:gs>
            <a:gs pos="100000">
              <a:schemeClr val="accent1">
                <a:lumMod val="60000"/>
                <a:lumOff val="40000"/>
              </a:schemeClr>
            </a:gs>
          </a:gsLst>
          <a:lin ang="186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A66397-40D8-3747-9CBA-52BB7A88B4E3}"/>
              </a:ext>
            </a:extLst>
          </p:cNvPr>
          <p:cNvPicPr>
            <a:picLocks noChangeAspect="1"/>
          </p:cNvPicPr>
          <p:nvPr userDrawn="1"/>
        </p:nvPicPr>
        <p:blipFill>
          <a:blip r:embed="rId2"/>
          <a:srcRect/>
          <a:stretch/>
        </p:blipFill>
        <p:spPr>
          <a:xfrm>
            <a:off x="457491" y="4489704"/>
            <a:ext cx="736600" cy="365760"/>
          </a:xfrm>
          <a:prstGeom prst="rect">
            <a:avLst/>
          </a:prstGeom>
        </p:spPr>
      </p:pic>
      <p:sp>
        <p:nvSpPr>
          <p:cNvPr id="17" name="Content Placeholder 5"/>
          <p:cNvSpPr>
            <a:spLocks noGrp="1"/>
          </p:cNvSpPr>
          <p:nvPr>
            <p:ph sz="quarter" idx="13" hasCustomPrompt="1"/>
          </p:nvPr>
        </p:nvSpPr>
        <p:spPr>
          <a:xfrm>
            <a:off x="454881" y="1796796"/>
            <a:ext cx="8225388" cy="646331"/>
          </a:xfrm>
          <a:prstGeom prst="rect">
            <a:avLst/>
          </a:prstGeom>
        </p:spPr>
        <p:txBody>
          <a:bodyPr wrap="square" lIns="0" tIns="0" rIns="0" bIns="0">
            <a:spAutoFit/>
          </a:bodyPr>
          <a:lstStyle>
            <a:lvl1pPr marL="347663" indent="-339725">
              <a:lnSpc>
                <a:spcPct val="100000"/>
              </a:lnSpc>
              <a:spcBef>
                <a:spcPts val="0"/>
              </a:spcBef>
              <a:buNone/>
              <a:tabLst/>
              <a:defRPr lang="en-US" sz="5400" b="1" i="0" baseline="0" smtClean="0">
                <a:solidFill>
                  <a:srgbClr val="005581"/>
                </a:solidFill>
                <a:latin typeface="Garamond" charset="0"/>
                <a:ea typeface="Garamond" charset="0"/>
                <a:cs typeface="Garamond" charset="0"/>
              </a:defRPr>
            </a:lvl1pPr>
            <a:lvl2pPr>
              <a:defRPr sz="1500">
                <a:solidFill>
                  <a:srgbClr val="0F7FC5"/>
                </a:solidFill>
              </a:defRPr>
            </a:lvl2pPr>
            <a:lvl3pPr>
              <a:defRPr sz="1350">
                <a:solidFill>
                  <a:srgbClr val="0F7FC5"/>
                </a:solidFill>
              </a:defRPr>
            </a:lvl3pPr>
            <a:lvl4pPr>
              <a:defRPr sz="1200">
                <a:solidFill>
                  <a:srgbClr val="0F7FC5"/>
                </a:solidFill>
              </a:defRPr>
            </a:lvl4pPr>
            <a:lvl5pPr>
              <a:defRPr sz="1200">
                <a:solidFill>
                  <a:srgbClr val="0F7FC5"/>
                </a:solidFill>
              </a:defRPr>
            </a:lvl5pPr>
            <a:lvl6pPr>
              <a:defRPr sz="1200"/>
            </a:lvl6pPr>
            <a:lvl7pPr>
              <a:defRPr sz="1200"/>
            </a:lvl7pPr>
            <a:lvl8pPr>
              <a:defRPr sz="1200"/>
            </a:lvl8pPr>
            <a:lvl9pPr>
              <a:defRPr sz="1200"/>
            </a:lvl9pPr>
          </a:lstStyle>
          <a:p>
            <a:pPr marL="347663" indent="-339725">
              <a:lnSpc>
                <a:spcPct val="100000"/>
              </a:lnSpc>
              <a:spcBef>
                <a:spcPts val="0"/>
              </a:spcBef>
            </a:pPr>
            <a:r>
              <a:rPr lang="en-US" sz="4200" dirty="0">
                <a:latin typeface="Georgia" charset="0"/>
                <a:ea typeface="Georgia" charset="0"/>
                <a:cs typeface="Georgia" charset="0"/>
              </a:rPr>
              <a:t>“Your quote here.”</a:t>
            </a:r>
          </a:p>
        </p:txBody>
      </p:sp>
      <p:sp>
        <p:nvSpPr>
          <p:cNvPr id="3" name="Text Placeholder 2"/>
          <p:cNvSpPr>
            <a:spLocks noGrp="1"/>
          </p:cNvSpPr>
          <p:nvPr>
            <p:ph type="body" sz="quarter" idx="14" hasCustomPrompt="1"/>
          </p:nvPr>
        </p:nvSpPr>
        <p:spPr>
          <a:xfrm>
            <a:off x="822960" y="3074988"/>
            <a:ext cx="5099050" cy="381721"/>
          </a:xfrm>
        </p:spPr>
        <p:txBody>
          <a:bodyPr>
            <a:normAutofit/>
          </a:bodyPr>
          <a:lstStyle>
            <a:lvl1pPr>
              <a:defRPr sz="1400" b="0">
                <a:solidFill>
                  <a:srgbClr val="005581"/>
                </a:solidFill>
              </a:defRPr>
            </a:lvl1pPr>
          </a:lstStyle>
          <a:p>
            <a:pPr lvl="0"/>
            <a:r>
              <a:rPr lang="en-US" dirty="0"/>
              <a:t>– Signature</a:t>
            </a:r>
          </a:p>
        </p:txBody>
      </p:sp>
      <p:cxnSp>
        <p:nvCxnSpPr>
          <p:cNvPr id="5" name="Straight Connector 4"/>
          <p:cNvCxnSpPr/>
          <p:nvPr userDrawn="1"/>
        </p:nvCxnSpPr>
        <p:spPr>
          <a:xfrm>
            <a:off x="454958" y="640080"/>
            <a:ext cx="459442" cy="0"/>
          </a:xfrm>
          <a:prstGeom prst="line">
            <a:avLst/>
          </a:prstGeom>
          <a:ln w="25400">
            <a:solidFill>
              <a:srgbClr val="00558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91023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 userDrawn="1">
          <p15:clr>
            <a:srgbClr val="FBAE40"/>
          </p15:clr>
        </p15:guide>
        <p15:guide id="2" orient="horz" pos="1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7BAD1-57A0-9A42-9C96-5A0AF43B365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sp>
        <p:nvSpPr>
          <p:cNvPr id="9" name="Title Placeholder 1"/>
          <p:cNvSpPr>
            <a:spLocks noGrp="1"/>
          </p:cNvSpPr>
          <p:nvPr>
            <p:ph type="title" hasCustomPrompt="1"/>
          </p:nvPr>
        </p:nvSpPr>
        <p:spPr>
          <a:xfrm>
            <a:off x="457200" y="365760"/>
            <a:ext cx="8229600" cy="184666"/>
          </a:xfrm>
          <a:prstGeom prst="rect">
            <a:avLst/>
          </a:prstGeom>
        </p:spPr>
        <p:txBody>
          <a:bodyPr vert="horz"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sp>
        <p:nvSpPr>
          <p:cNvPr id="6" name="Text Placeholder 5"/>
          <p:cNvSpPr>
            <a:spLocks noGrp="1"/>
          </p:cNvSpPr>
          <p:nvPr>
            <p:ph type="body" sz="quarter" idx="10" hasCustomPrompt="1"/>
          </p:nvPr>
        </p:nvSpPr>
        <p:spPr>
          <a:xfrm>
            <a:off x="457200" y="1371601"/>
            <a:ext cx="5486400" cy="2743200"/>
          </a:xfrm>
        </p:spPr>
        <p:txBody>
          <a:bodyPr>
            <a:noAutofit/>
          </a:bodyPr>
          <a:lstStyle>
            <a:lvl1pPr>
              <a:lnSpc>
                <a:spcPct val="100000"/>
              </a:lnSpc>
              <a:spcBef>
                <a:spcPts val="800"/>
              </a:spcBef>
              <a:spcAft>
                <a:spcPts val="400"/>
              </a:spcAft>
              <a:defRPr sz="1400">
                <a:solidFill>
                  <a:srgbClr val="005581"/>
                </a:solidFill>
              </a:defRPr>
            </a:lvl1pPr>
            <a:lvl2pPr>
              <a:lnSpc>
                <a:spcPct val="100000"/>
              </a:lnSpc>
              <a:spcBef>
                <a:spcPts val="336"/>
              </a:spcBef>
              <a:spcAft>
                <a:spcPts val="0"/>
              </a:spcAft>
              <a:defRPr sz="1400">
                <a:solidFill>
                  <a:srgbClr val="757677"/>
                </a:solidFill>
              </a:defRPr>
            </a:lvl2pPr>
            <a:lvl3pPr>
              <a:lnSpc>
                <a:spcPct val="100000"/>
              </a:lnSpc>
              <a:spcBef>
                <a:spcPts val="336"/>
              </a:spcBef>
              <a:defRPr sz="1400">
                <a:solidFill>
                  <a:srgbClr val="757677"/>
                </a:solidFill>
              </a:defRPr>
            </a:lvl3pPr>
          </a:lstStyle>
          <a:p>
            <a:pPr lvl="0"/>
            <a:r>
              <a:rPr lang="en-US" dirty="0"/>
              <a:t>SUBHEAD</a:t>
            </a:r>
          </a:p>
          <a:p>
            <a:pPr lvl="1"/>
            <a:r>
              <a:rPr lang="en-US" dirty="0"/>
              <a:t>Body copy body copy body copy</a:t>
            </a:r>
          </a:p>
          <a:p>
            <a:pPr lvl="1"/>
            <a:endParaRPr lang="en-US" dirty="0"/>
          </a:p>
          <a:p>
            <a:pPr lvl="0"/>
            <a:r>
              <a:rPr lang="en-US" dirty="0"/>
              <a:t>SUBHEAD</a:t>
            </a:r>
          </a:p>
          <a:p>
            <a:pPr lvl="1"/>
            <a:r>
              <a:rPr lang="en-US" dirty="0"/>
              <a:t>Body copy body copy body copy</a:t>
            </a:r>
          </a:p>
          <a:p>
            <a:pPr lvl="1"/>
            <a:endParaRPr lang="en-US" dirty="0"/>
          </a:p>
          <a:p>
            <a:pPr lvl="0"/>
            <a:r>
              <a:rPr lang="en-US" dirty="0"/>
              <a:t>SUBHEAD</a:t>
            </a:r>
          </a:p>
          <a:p>
            <a:pPr lvl="2"/>
            <a:r>
              <a:rPr lang="en-US" dirty="0"/>
              <a:t>Bullet</a:t>
            </a:r>
          </a:p>
          <a:p>
            <a:pPr lvl="2"/>
            <a:r>
              <a:rPr lang="en-US" dirty="0"/>
              <a:t>Bullet</a:t>
            </a:r>
          </a:p>
        </p:txBody>
      </p:sp>
      <p:cxnSp>
        <p:nvCxnSpPr>
          <p:cNvPr id="8" name="Straight Connector 7"/>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39C42DC2-5281-1C42-B63D-6D902E6069BB}"/>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5824749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2 Columns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D59EA-A662-064E-9B01-BD521AD7B31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sp>
        <p:nvSpPr>
          <p:cNvPr id="3" name="Text Placeholder 2"/>
          <p:cNvSpPr>
            <a:spLocks noGrp="1"/>
          </p:cNvSpPr>
          <p:nvPr>
            <p:ph type="body" sz="quarter" idx="11" hasCustomPrompt="1"/>
          </p:nvPr>
        </p:nvSpPr>
        <p:spPr>
          <a:xfrm>
            <a:off x="457200" y="1371601"/>
            <a:ext cx="3990109" cy="2743200"/>
          </a:xfrm>
        </p:spPr>
        <p:txBody>
          <a:bodyPr>
            <a:normAutofit/>
          </a:bodyPr>
          <a:lstStyle>
            <a:lvl1pPr>
              <a:defRPr sz="1400">
                <a:solidFill>
                  <a:srgbClr val="005581"/>
                </a:solidFill>
              </a:defRPr>
            </a:lvl1pPr>
            <a:lvl2pPr>
              <a:defRPr sz="1400" baseline="0">
                <a:solidFill>
                  <a:srgbClr val="757677"/>
                </a:solidFill>
              </a:defRPr>
            </a:lvl2pPr>
            <a:lvl3pPr>
              <a:defRPr sz="1400">
                <a:solidFill>
                  <a:srgbClr val="757677"/>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SUBHEAD</a:t>
            </a:r>
          </a:p>
          <a:p>
            <a:pPr lvl="1"/>
            <a:r>
              <a:rPr lang="en-US" dirty="0"/>
              <a:t>Body copy body copy body copy</a:t>
            </a:r>
          </a:p>
          <a:p>
            <a:pPr lvl="1"/>
            <a:endParaRPr lang="en-US" dirty="0"/>
          </a:p>
          <a:p>
            <a:pPr lvl="0"/>
            <a:r>
              <a:rPr lang="en-US" dirty="0"/>
              <a:t>SUBHEAD</a:t>
            </a:r>
          </a:p>
          <a:p>
            <a:pPr lvl="1"/>
            <a:r>
              <a:rPr lang="en-US" dirty="0"/>
              <a:t>Body copy body copy body copy</a:t>
            </a:r>
          </a:p>
          <a:p>
            <a:pPr lvl="1"/>
            <a:endParaRPr lang="en-US" dirty="0"/>
          </a:p>
          <a:p>
            <a:pPr lvl="0"/>
            <a:r>
              <a:rPr lang="en-US" dirty="0"/>
              <a:t>SUBHEAD</a:t>
            </a:r>
          </a:p>
          <a:p>
            <a:pPr lvl="2"/>
            <a:r>
              <a:rPr lang="en-US" dirty="0"/>
              <a:t>Bullet</a:t>
            </a:r>
          </a:p>
          <a:p>
            <a:pPr lvl="2"/>
            <a:r>
              <a:rPr lang="en-US" dirty="0"/>
              <a:t>Bullet</a:t>
            </a:r>
          </a:p>
        </p:txBody>
      </p:sp>
      <p:sp>
        <p:nvSpPr>
          <p:cNvPr id="8" name="Text Placeholder 2"/>
          <p:cNvSpPr>
            <a:spLocks noGrp="1"/>
          </p:cNvSpPr>
          <p:nvPr>
            <p:ph type="body" sz="quarter" idx="12" hasCustomPrompt="1"/>
          </p:nvPr>
        </p:nvSpPr>
        <p:spPr>
          <a:xfrm>
            <a:off x="4696691" y="1371601"/>
            <a:ext cx="3990109" cy="2743200"/>
          </a:xfrm>
        </p:spPr>
        <p:txBody>
          <a:bodyPr>
            <a:normAutofit/>
          </a:bodyPr>
          <a:lstStyle>
            <a:lvl1pPr>
              <a:defRPr sz="1400">
                <a:solidFill>
                  <a:srgbClr val="005581"/>
                </a:solidFill>
              </a:defRPr>
            </a:lvl1pPr>
            <a:lvl2pPr>
              <a:defRPr sz="1400" baseline="0">
                <a:solidFill>
                  <a:srgbClr val="757677"/>
                </a:solidFill>
              </a:defRPr>
            </a:lvl2pPr>
            <a:lvl3pPr>
              <a:defRPr sz="1400">
                <a:solidFill>
                  <a:srgbClr val="757677"/>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SUBHEAD</a:t>
            </a:r>
          </a:p>
          <a:p>
            <a:pPr lvl="1"/>
            <a:r>
              <a:rPr lang="en-US" dirty="0"/>
              <a:t>Body copy body copy body copy</a:t>
            </a:r>
          </a:p>
          <a:p>
            <a:pPr lvl="1"/>
            <a:endParaRPr lang="en-US" dirty="0"/>
          </a:p>
          <a:p>
            <a:pPr lvl="0"/>
            <a:r>
              <a:rPr lang="en-US" dirty="0"/>
              <a:t>SUBHEAD</a:t>
            </a:r>
          </a:p>
          <a:p>
            <a:pPr lvl="1"/>
            <a:r>
              <a:rPr lang="en-US" dirty="0"/>
              <a:t>Body copy body copy body copy</a:t>
            </a:r>
          </a:p>
          <a:p>
            <a:pPr lvl="1"/>
            <a:endParaRPr lang="en-US" dirty="0"/>
          </a:p>
          <a:p>
            <a:pPr lvl="0"/>
            <a:r>
              <a:rPr lang="en-US" dirty="0"/>
              <a:t>SUBHEAD</a:t>
            </a:r>
          </a:p>
          <a:p>
            <a:pPr lvl="2"/>
            <a:r>
              <a:rPr lang="en-US" dirty="0"/>
              <a:t>Bullet</a:t>
            </a:r>
          </a:p>
          <a:p>
            <a:pPr lvl="2"/>
            <a:r>
              <a:rPr lang="en-US" dirty="0"/>
              <a:t>Bullet</a:t>
            </a:r>
          </a:p>
        </p:txBody>
      </p:sp>
      <p:sp>
        <p:nvSpPr>
          <p:cNvPr id="6" name="Title Placeholder 1"/>
          <p:cNvSpPr>
            <a:spLocks noGrp="1"/>
          </p:cNvSpPr>
          <p:nvPr>
            <p:ph type="title" hasCustomPrompt="1"/>
          </p:nvPr>
        </p:nvSpPr>
        <p:spPr>
          <a:xfrm>
            <a:off x="457200" y="365760"/>
            <a:ext cx="8229600" cy="184666"/>
          </a:xfrm>
          <a:prstGeom prst="rect">
            <a:avLst/>
          </a:prstGeom>
        </p:spPr>
        <p:txBody>
          <a:bodyPr vert="horz"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cxnSp>
        <p:nvCxnSpPr>
          <p:cNvPr id="11" name="Straight Connector 10"/>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42B1A069-730B-2742-94B5-8A0D7D814458}"/>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17946500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tex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05EE1A-1F13-7D40-8652-A1F53A938B8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sp>
        <p:nvSpPr>
          <p:cNvPr id="17" name="Content Placeholder 5"/>
          <p:cNvSpPr>
            <a:spLocks noGrp="1"/>
          </p:cNvSpPr>
          <p:nvPr>
            <p:ph sz="quarter" idx="13" hasCustomPrompt="1"/>
          </p:nvPr>
        </p:nvSpPr>
        <p:spPr>
          <a:xfrm>
            <a:off x="454881" y="1371600"/>
            <a:ext cx="2560320" cy="2808487"/>
          </a:xfrm>
          <a:prstGeom prst="rect">
            <a:avLst/>
          </a:prstGeom>
        </p:spPr>
        <p:txBody>
          <a:bodyPr lIns="0" tIns="0" rIns="0" bIns="0">
            <a:noAutofit/>
          </a:bodyPr>
          <a:lstStyle>
            <a:lvl1pPr marL="0" indent="0">
              <a:buNone/>
              <a:defRPr sz="1400" baseline="0">
                <a:solidFill>
                  <a:srgbClr val="005581"/>
                </a:solidFill>
                <a:latin typeface="Arial"/>
                <a:cs typeface="Arial"/>
              </a:defRPr>
            </a:lvl1pPr>
            <a:lvl2pPr>
              <a:defRPr sz="1400" baseline="0">
                <a:solidFill>
                  <a:srgbClr val="757677"/>
                </a:solidFill>
              </a:defRPr>
            </a:lvl2pPr>
            <a:lvl3pPr>
              <a:defRPr sz="1350">
                <a:solidFill>
                  <a:srgbClr val="0F7FC5"/>
                </a:solidFill>
              </a:defRPr>
            </a:lvl3pPr>
            <a:lvl4pPr>
              <a:defRPr sz="1200">
                <a:solidFill>
                  <a:srgbClr val="0F7FC5"/>
                </a:solidFill>
              </a:defRPr>
            </a:lvl4pPr>
            <a:lvl5pPr>
              <a:defRPr sz="1200">
                <a:solidFill>
                  <a:srgbClr val="0F7FC5"/>
                </a:solidFill>
              </a:defRPr>
            </a:lvl5pPr>
            <a:lvl6pPr>
              <a:defRPr sz="1200"/>
            </a:lvl6pPr>
            <a:lvl7pPr>
              <a:defRPr sz="1200"/>
            </a:lvl7pPr>
            <a:lvl8pPr>
              <a:defRPr sz="1200"/>
            </a:lvl8pPr>
            <a:lvl9pPr>
              <a:defRPr sz="1200"/>
            </a:lvl9pPr>
          </a:lstStyle>
          <a:p>
            <a:pPr lvl="0"/>
            <a:r>
              <a:rPr lang="en-US" dirty="0"/>
              <a:t>SUBHEAD</a:t>
            </a:r>
          </a:p>
          <a:p>
            <a:pPr lvl="1"/>
            <a:r>
              <a:rPr lang="en-US" dirty="0"/>
              <a:t>Body copy body copy body copy body copy body copy</a:t>
            </a:r>
          </a:p>
        </p:txBody>
      </p:sp>
      <p:sp>
        <p:nvSpPr>
          <p:cNvPr id="28" name="Content Placeholder 5"/>
          <p:cNvSpPr>
            <a:spLocks noGrp="1"/>
          </p:cNvSpPr>
          <p:nvPr>
            <p:ph sz="quarter" idx="19" hasCustomPrompt="1"/>
          </p:nvPr>
        </p:nvSpPr>
        <p:spPr>
          <a:xfrm>
            <a:off x="3290681" y="1371600"/>
            <a:ext cx="2560320" cy="2808487"/>
          </a:xfrm>
          <a:prstGeom prst="rect">
            <a:avLst/>
          </a:prstGeom>
        </p:spPr>
        <p:txBody>
          <a:bodyPr lIns="0" tIns="0" rIns="0" bIns="0">
            <a:noAutofit/>
          </a:bodyPr>
          <a:lstStyle>
            <a:lvl1pPr marL="0" indent="0">
              <a:buNone/>
              <a:defRPr sz="1400">
                <a:solidFill>
                  <a:srgbClr val="005581"/>
                </a:solidFill>
                <a:latin typeface="Arial"/>
                <a:cs typeface="Arial"/>
              </a:defRPr>
            </a:lvl1pPr>
            <a:lvl2pPr>
              <a:defRPr sz="1400">
                <a:solidFill>
                  <a:srgbClr val="757677"/>
                </a:solidFill>
              </a:defRPr>
            </a:lvl2pPr>
            <a:lvl3pPr>
              <a:defRPr sz="1350">
                <a:solidFill>
                  <a:srgbClr val="0F7FC5"/>
                </a:solidFill>
              </a:defRPr>
            </a:lvl3pPr>
            <a:lvl4pPr>
              <a:defRPr sz="1200">
                <a:solidFill>
                  <a:srgbClr val="0F7FC5"/>
                </a:solidFill>
              </a:defRPr>
            </a:lvl4pPr>
            <a:lvl5pPr>
              <a:defRPr sz="1200">
                <a:solidFill>
                  <a:srgbClr val="0F7FC5"/>
                </a:solidFill>
              </a:defRPr>
            </a:lvl5pPr>
            <a:lvl6pPr>
              <a:defRPr sz="1200"/>
            </a:lvl6pPr>
            <a:lvl7pPr>
              <a:defRPr sz="1200"/>
            </a:lvl7pPr>
            <a:lvl8pPr>
              <a:defRPr sz="1200"/>
            </a:lvl8pPr>
            <a:lvl9pPr>
              <a:defRPr sz="1200"/>
            </a:lvl9pPr>
          </a:lstStyle>
          <a:p>
            <a:pPr lvl="0"/>
            <a:r>
              <a:rPr lang="en-US" dirty="0"/>
              <a:t>SUBHEAD</a:t>
            </a:r>
          </a:p>
          <a:p>
            <a:pPr lvl="1"/>
            <a:r>
              <a:rPr lang="en-US" dirty="0"/>
              <a:t>Body copy body copy body copy body copy body copy</a:t>
            </a:r>
          </a:p>
        </p:txBody>
      </p:sp>
      <p:sp>
        <p:nvSpPr>
          <p:cNvPr id="29" name="Content Placeholder 5"/>
          <p:cNvSpPr>
            <a:spLocks noGrp="1"/>
          </p:cNvSpPr>
          <p:nvPr>
            <p:ph sz="quarter" idx="20" hasCustomPrompt="1"/>
          </p:nvPr>
        </p:nvSpPr>
        <p:spPr>
          <a:xfrm>
            <a:off x="6126480" y="1371600"/>
            <a:ext cx="2560320" cy="2808487"/>
          </a:xfrm>
          <a:prstGeom prst="rect">
            <a:avLst/>
          </a:prstGeom>
        </p:spPr>
        <p:txBody>
          <a:bodyPr lIns="0" tIns="0" rIns="0" bIns="0">
            <a:no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400" b="1" i="0">
                <a:solidFill>
                  <a:srgbClr val="005581"/>
                </a:solidFill>
                <a:latin typeface="Arial"/>
                <a:cs typeface="Arial"/>
              </a:defRPr>
            </a:lvl1pPr>
            <a:lvl2pPr>
              <a:defRPr sz="1500">
                <a:solidFill>
                  <a:schemeClr val="bg2">
                    <a:lumMod val="50000"/>
                  </a:schemeClr>
                </a:solidFill>
              </a:defRPr>
            </a:lvl2pPr>
            <a:lvl3pPr>
              <a:defRPr sz="1400">
                <a:solidFill>
                  <a:srgbClr val="757677"/>
                </a:solidFill>
              </a:defRPr>
            </a:lvl3pPr>
            <a:lvl4pPr>
              <a:defRPr sz="1200">
                <a:solidFill>
                  <a:srgbClr val="0F7FC5"/>
                </a:solidFill>
              </a:defRPr>
            </a:lvl4pPr>
            <a:lvl5pPr>
              <a:defRPr sz="1200">
                <a:solidFill>
                  <a:srgbClr val="0F7FC5"/>
                </a:solidFill>
              </a:defRPr>
            </a:lvl5pPr>
            <a:lvl6pPr>
              <a:defRPr sz="1200"/>
            </a:lvl6pPr>
            <a:lvl7pPr>
              <a:defRPr sz="1200"/>
            </a:lvl7pPr>
            <a:lvl8pPr>
              <a:defRPr sz="1200"/>
            </a:lvl8pPr>
            <a:lvl9pPr>
              <a:defRPr sz="1200"/>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dirty="0"/>
              <a:t>SUBHEAD</a:t>
            </a:r>
          </a:p>
          <a:p>
            <a:pPr lvl="2"/>
            <a:r>
              <a:rPr lang="en-US" dirty="0"/>
              <a:t>Bullet</a:t>
            </a:r>
          </a:p>
          <a:p>
            <a:pPr lvl="2"/>
            <a:r>
              <a:rPr lang="en-US" dirty="0"/>
              <a:t>Bullet</a:t>
            </a:r>
          </a:p>
        </p:txBody>
      </p:sp>
      <p:sp>
        <p:nvSpPr>
          <p:cNvPr id="7" name="Title Placeholder 1"/>
          <p:cNvSpPr>
            <a:spLocks noGrp="1"/>
          </p:cNvSpPr>
          <p:nvPr>
            <p:ph type="title" hasCustomPrompt="1"/>
          </p:nvPr>
        </p:nvSpPr>
        <p:spPr>
          <a:xfrm>
            <a:off x="457200" y="365760"/>
            <a:ext cx="8229600" cy="184666"/>
          </a:xfrm>
          <a:prstGeom prst="rect">
            <a:avLst/>
          </a:prstGeom>
        </p:spPr>
        <p:txBody>
          <a:bodyPr vert="horz"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cxnSp>
        <p:nvCxnSpPr>
          <p:cNvPr id="11" name="Straight Connector 10"/>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6DF09438-7AA2-1642-915D-F526283276A1}"/>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5829350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char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A1074D0-EFBF-954E-856E-D8DF7B7B2E2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sp>
        <p:nvSpPr>
          <p:cNvPr id="10" name="Chart Placeholder 12"/>
          <p:cNvSpPr>
            <a:spLocks noGrp="1"/>
          </p:cNvSpPr>
          <p:nvPr>
            <p:ph type="chart" sz="quarter" idx="18"/>
          </p:nvPr>
        </p:nvSpPr>
        <p:spPr>
          <a:xfrm>
            <a:off x="3238719" y="1372914"/>
            <a:ext cx="5448080" cy="2819701"/>
          </a:xfrm>
          <a:prstGeom prst="rect">
            <a:avLst/>
          </a:prstGeom>
        </p:spPr>
        <p:txBody>
          <a:bodyPr lIns="0" tIns="0" rIns="0" bIns="0">
            <a:normAutofit/>
          </a:bodyPr>
          <a:lstStyle>
            <a:lvl1pPr marL="0" indent="0">
              <a:buNone/>
              <a:defRPr sz="1400">
                <a:solidFill>
                  <a:schemeClr val="bg2">
                    <a:lumMod val="50000"/>
                  </a:schemeClr>
                </a:solidFill>
              </a:defRPr>
            </a:lvl1pPr>
          </a:lstStyle>
          <a:p>
            <a:endParaRPr lang="en-US" dirty="0"/>
          </a:p>
        </p:txBody>
      </p:sp>
      <p:sp>
        <p:nvSpPr>
          <p:cNvPr id="6" name="Title Placeholder 1"/>
          <p:cNvSpPr>
            <a:spLocks noGrp="1"/>
          </p:cNvSpPr>
          <p:nvPr>
            <p:ph type="title" hasCustomPrompt="1"/>
          </p:nvPr>
        </p:nvSpPr>
        <p:spPr>
          <a:xfrm>
            <a:off x="457200" y="365760"/>
            <a:ext cx="8229600" cy="184666"/>
          </a:xfrm>
          <a:prstGeom prst="rect">
            <a:avLst/>
          </a:prstGeom>
        </p:spPr>
        <p:txBody>
          <a:bodyPr vert="horz"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sp>
        <p:nvSpPr>
          <p:cNvPr id="11" name="Text Placeholder 2"/>
          <p:cNvSpPr>
            <a:spLocks noGrp="1"/>
          </p:cNvSpPr>
          <p:nvPr>
            <p:ph type="body" sz="quarter" idx="14" hasCustomPrompt="1"/>
          </p:nvPr>
        </p:nvSpPr>
        <p:spPr>
          <a:xfrm>
            <a:off x="455613" y="1371600"/>
            <a:ext cx="2560320" cy="2832384"/>
          </a:xfrm>
        </p:spPr>
        <p:txBody>
          <a:bodyPr rIns="0" bIns="0">
            <a:normAutofit/>
          </a:bodyPr>
          <a:lstStyle>
            <a:lvl1pPr>
              <a:defRPr sz="1400" b="1" i="0" baseline="0">
                <a:solidFill>
                  <a:srgbClr val="005581"/>
                </a:solidFill>
                <a:latin typeface="Arial" charset="0"/>
                <a:ea typeface="Arial" charset="0"/>
                <a:cs typeface="Arial" charset="0"/>
              </a:defRPr>
            </a:lvl1pPr>
            <a:lvl2pPr marL="0" indent="0">
              <a:buNone/>
              <a:defRPr sz="1400">
                <a:solidFill>
                  <a:srgbClr val="757677"/>
                </a:solidFill>
                <a:latin typeface="Arial" charset="0"/>
                <a:ea typeface="Arial" charset="0"/>
                <a:cs typeface="Arial" charset="0"/>
              </a:defRPr>
            </a:lvl2pPr>
          </a:lstStyle>
          <a:p>
            <a:pPr lvl="0"/>
            <a:r>
              <a:rPr lang="en-US" dirty="0"/>
              <a:t>SUBHEAD</a:t>
            </a:r>
          </a:p>
          <a:p>
            <a:pPr lvl="1"/>
            <a:r>
              <a:rPr lang="en-US" dirty="0"/>
              <a:t>Body copy body copy body copy body copy body copy</a:t>
            </a:r>
          </a:p>
          <a:p>
            <a:pPr lvl="1"/>
            <a:endParaRPr lang="en-US" dirty="0"/>
          </a:p>
          <a:p>
            <a:pPr lvl="0"/>
            <a:r>
              <a:rPr lang="en-US" dirty="0"/>
              <a:t>SUBHEAD</a:t>
            </a:r>
          </a:p>
          <a:p>
            <a:pPr lvl="1"/>
            <a:r>
              <a:rPr lang="en-US" dirty="0"/>
              <a:t>Body copy body copy body copy body copy body copy</a:t>
            </a:r>
          </a:p>
        </p:txBody>
      </p:sp>
      <p:cxnSp>
        <p:nvCxnSpPr>
          <p:cNvPr id="12" name="Straight Connector 11"/>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EC0304EE-FE5A-4F4E-9D6C-D05DE3651D14}"/>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14693963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harts">
    <p:bg>
      <p:bgPr>
        <a:solidFill>
          <a:schemeClr val="bg1"/>
        </a:solidFill>
        <a:effectLst/>
      </p:bgPr>
    </p:bg>
    <p:spTree>
      <p:nvGrpSpPr>
        <p:cNvPr id="1" name=""/>
        <p:cNvGrpSpPr/>
        <p:nvPr/>
      </p:nvGrpSpPr>
      <p:grpSpPr>
        <a:xfrm>
          <a:off x="0" y="0"/>
          <a:ext cx="0" cy="0"/>
          <a:chOff x="0" y="0"/>
          <a:chExt cx="0" cy="0"/>
        </a:xfrm>
      </p:grpSpPr>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951"/>
            <a:ext cx="9144000" cy="5143500"/>
          </a:xfrm>
          <a:prstGeom prst="rect">
            <a:avLst/>
          </a:prstGeom>
        </p:spPr>
      </p:pic>
      <p:sp>
        <p:nvSpPr>
          <p:cNvPr id="10" name="Chart Placeholder 12"/>
          <p:cNvSpPr>
            <a:spLocks noGrp="1"/>
          </p:cNvSpPr>
          <p:nvPr>
            <p:ph type="chart" sz="quarter" idx="18"/>
          </p:nvPr>
        </p:nvSpPr>
        <p:spPr>
          <a:xfrm>
            <a:off x="457200" y="1372914"/>
            <a:ext cx="4020590" cy="2819701"/>
          </a:xfrm>
          <a:prstGeom prst="rect">
            <a:avLst/>
          </a:prstGeom>
        </p:spPr>
        <p:txBody>
          <a:bodyPr lIns="0" tIns="0" rIns="0" bIns="0">
            <a:normAutofit/>
          </a:bodyPr>
          <a:lstStyle>
            <a:lvl1pPr marL="0" indent="0">
              <a:buNone/>
              <a:defRPr sz="1400">
                <a:solidFill>
                  <a:schemeClr val="bg2">
                    <a:lumMod val="50000"/>
                  </a:schemeClr>
                </a:solidFill>
              </a:defRPr>
            </a:lvl1pPr>
          </a:lstStyle>
          <a:p>
            <a:endParaRPr lang="en-US" dirty="0"/>
          </a:p>
        </p:txBody>
      </p:sp>
      <p:sp>
        <p:nvSpPr>
          <p:cNvPr id="16" name="Chart Placeholder 12"/>
          <p:cNvSpPr>
            <a:spLocks noGrp="1"/>
          </p:cNvSpPr>
          <p:nvPr>
            <p:ph type="chart" sz="quarter" idx="19"/>
          </p:nvPr>
        </p:nvSpPr>
        <p:spPr>
          <a:xfrm>
            <a:off x="4666758" y="1372914"/>
            <a:ext cx="4020042" cy="2819701"/>
          </a:xfrm>
          <a:prstGeom prst="rect">
            <a:avLst/>
          </a:prstGeom>
        </p:spPr>
        <p:txBody>
          <a:bodyPr lIns="0" tIns="0" rIns="0" bIns="0">
            <a:normAutofit/>
          </a:bodyPr>
          <a:lstStyle>
            <a:lvl1pPr marL="0" indent="0">
              <a:buNone/>
              <a:defRPr sz="1400">
                <a:solidFill>
                  <a:schemeClr val="bg2">
                    <a:lumMod val="50000"/>
                  </a:schemeClr>
                </a:solidFill>
              </a:defRPr>
            </a:lvl1pPr>
          </a:lstStyle>
          <a:p>
            <a:endParaRPr lang="en-US" dirty="0"/>
          </a:p>
        </p:txBody>
      </p:sp>
      <p:sp>
        <p:nvSpPr>
          <p:cNvPr id="6" name="Title Placeholder 1"/>
          <p:cNvSpPr>
            <a:spLocks noGrp="1"/>
          </p:cNvSpPr>
          <p:nvPr>
            <p:ph type="title" hasCustomPrompt="1"/>
          </p:nvPr>
        </p:nvSpPr>
        <p:spPr>
          <a:xfrm>
            <a:off x="457200" y="365760"/>
            <a:ext cx="8229600" cy="184666"/>
          </a:xfrm>
          <a:prstGeom prst="rect">
            <a:avLst/>
          </a:prstGeom>
        </p:spPr>
        <p:txBody>
          <a:bodyPr vert="horz"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cxnSp>
        <p:nvCxnSpPr>
          <p:cNvPr id="8" name="Straight Connector 7"/>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E78D2B58-026D-B44D-973D-EFD095C4AA8B}"/>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12042944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phot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7B2C4E-4AAC-3F4E-B395-A3429EE98A8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sp>
        <p:nvSpPr>
          <p:cNvPr id="10" name="Text Placeholder 2"/>
          <p:cNvSpPr>
            <a:spLocks noGrp="1"/>
          </p:cNvSpPr>
          <p:nvPr>
            <p:ph type="body" sz="quarter" idx="14" hasCustomPrompt="1"/>
          </p:nvPr>
        </p:nvSpPr>
        <p:spPr>
          <a:xfrm>
            <a:off x="455612" y="1371600"/>
            <a:ext cx="3659187" cy="2832384"/>
          </a:xfrm>
        </p:spPr>
        <p:txBody>
          <a:bodyPr rIns="0" bIns="0">
            <a:normAutofit/>
          </a:bodyPr>
          <a:lstStyle>
            <a:lvl1pPr>
              <a:defRPr sz="1400" b="1" i="0" baseline="0">
                <a:solidFill>
                  <a:srgbClr val="005581"/>
                </a:solidFill>
                <a:latin typeface="Arial" charset="0"/>
                <a:ea typeface="Arial" charset="0"/>
                <a:cs typeface="Arial" charset="0"/>
              </a:defRPr>
            </a:lvl1pPr>
            <a:lvl2pPr marL="0" indent="0">
              <a:buNone/>
              <a:defRPr sz="1400">
                <a:solidFill>
                  <a:srgbClr val="757677"/>
                </a:solidFill>
                <a:latin typeface="Arial" charset="0"/>
                <a:ea typeface="Arial" charset="0"/>
                <a:cs typeface="Arial" charset="0"/>
              </a:defRPr>
            </a:lvl2pPr>
          </a:lstStyle>
          <a:p>
            <a:pPr lvl="0"/>
            <a:r>
              <a:rPr lang="en-US" dirty="0"/>
              <a:t>SUBHEAD</a:t>
            </a:r>
          </a:p>
          <a:p>
            <a:pPr lvl="1"/>
            <a:r>
              <a:rPr lang="en-US" dirty="0"/>
              <a:t>Body copy body copy body copy body copy body copy body copy body copy</a:t>
            </a:r>
          </a:p>
          <a:p>
            <a:pPr lvl="1"/>
            <a:endParaRPr lang="en-US" dirty="0"/>
          </a:p>
          <a:p>
            <a:pPr lvl="0"/>
            <a:r>
              <a:rPr lang="en-US" dirty="0"/>
              <a:t>SUBHEAD</a:t>
            </a:r>
          </a:p>
          <a:p>
            <a:pPr lvl="1"/>
            <a:r>
              <a:rPr lang="en-US" dirty="0"/>
              <a:t>Body copy body copy body copy body copy body copy body copy body copy</a:t>
            </a:r>
          </a:p>
        </p:txBody>
      </p:sp>
      <p:sp>
        <p:nvSpPr>
          <p:cNvPr id="3" name="Picture Placeholder 2"/>
          <p:cNvSpPr>
            <a:spLocks noGrp="1"/>
          </p:cNvSpPr>
          <p:nvPr>
            <p:ph type="pic" sz="quarter" idx="20"/>
          </p:nvPr>
        </p:nvSpPr>
        <p:spPr>
          <a:xfrm>
            <a:off x="4572000" y="0"/>
            <a:ext cx="4571999" cy="5143500"/>
          </a:xfrm>
        </p:spPr>
        <p:txBody>
          <a:bodyPr>
            <a:normAutofit/>
          </a:bodyPr>
          <a:lstStyle>
            <a:lvl1pPr>
              <a:defRPr sz="1400">
                <a:solidFill>
                  <a:schemeClr val="bg2"/>
                </a:solidFill>
              </a:defRPr>
            </a:lvl1pPr>
          </a:lstStyle>
          <a:p>
            <a:endParaRPr lang="en-US" dirty="0"/>
          </a:p>
        </p:txBody>
      </p:sp>
      <p:sp>
        <p:nvSpPr>
          <p:cNvPr id="6" name="Title Placeholder 1"/>
          <p:cNvSpPr>
            <a:spLocks noGrp="1"/>
          </p:cNvSpPr>
          <p:nvPr>
            <p:ph type="title" hasCustomPrompt="1"/>
          </p:nvPr>
        </p:nvSpPr>
        <p:spPr>
          <a:xfrm>
            <a:off x="457200" y="365760"/>
            <a:ext cx="3657599" cy="184666"/>
          </a:xfrm>
          <a:prstGeom prst="rect">
            <a:avLst/>
          </a:prstGeom>
        </p:spPr>
        <p:txBody>
          <a:bodyPr vert="horz" wrap="square"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cxnSp>
        <p:nvCxnSpPr>
          <p:cNvPr id="11" name="Straight Connector 10"/>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B5E4DD5-1F3E-134F-93C1-7DB831212E15}"/>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35886327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65760"/>
            <a:ext cx="8229600" cy="553998"/>
          </a:xfrm>
          <a:prstGeom prst="rect">
            <a:avLst/>
          </a:prstGeom>
        </p:spPr>
        <p:txBody>
          <a:bodyPr vert="horz" lIns="0" tIns="0" rIns="0" bIns="0" rtlCol="0" anchor="t" anchorCtr="0">
            <a:spAutoFit/>
          </a:bodyPr>
          <a:lstStyle/>
          <a:p>
            <a:r>
              <a:rPr lang="en-US" dirty="0"/>
              <a:t>Click to edit Master title style</a:t>
            </a:r>
          </a:p>
        </p:txBody>
      </p:sp>
      <p:sp>
        <p:nvSpPr>
          <p:cNvPr id="8" name="Text Placeholder 2"/>
          <p:cNvSpPr>
            <a:spLocks noGrp="1"/>
          </p:cNvSpPr>
          <p:nvPr>
            <p:ph type="body" idx="1"/>
          </p:nvPr>
        </p:nvSpPr>
        <p:spPr>
          <a:xfrm>
            <a:off x="457200" y="1371600"/>
            <a:ext cx="8229600" cy="2715898"/>
          </a:xfrm>
          <a:prstGeom prst="rect">
            <a:avLst/>
          </a:prstGeom>
        </p:spPr>
        <p:txBody>
          <a:bodyPr vert="horz" lIns="0" tIns="0" rIns="0" bIns="0" rtlCol="0">
            <a:normAutofit/>
          </a:bodyPr>
          <a:lstStyle/>
          <a:p>
            <a:pPr lvl="0"/>
            <a:r>
              <a:rPr lang="en-US" dirty="0"/>
              <a:t>SUBHEAD</a:t>
            </a:r>
          </a:p>
          <a:p>
            <a:pPr lvl="1"/>
            <a:r>
              <a:rPr lang="en-US" dirty="0"/>
              <a:t>Body copy</a:t>
            </a:r>
          </a:p>
          <a:p>
            <a:pPr lvl="2"/>
            <a:r>
              <a:rPr lang="en-US" dirty="0"/>
              <a:t>Second level</a:t>
            </a:r>
          </a:p>
          <a:p>
            <a:pPr lvl="3"/>
            <a:r>
              <a:rPr lang="en-US" dirty="0"/>
              <a:t>Third level</a:t>
            </a:r>
          </a:p>
        </p:txBody>
      </p:sp>
    </p:spTree>
  </p:cSld>
  <p:clrMap bg1="dk1" tx1="lt1" bg2="dk2" tx2="lt2" accent1="accent1" accent2="accent2" accent3="accent3" accent4="accent4" accent5="accent5" accent6="accent6" hlink="hlink" folHlink="folHlink"/>
  <p:sldLayoutIdLst>
    <p:sldLayoutId id="2147483649" r:id="rId1"/>
    <p:sldLayoutId id="2147483654" r:id="rId2"/>
    <p:sldLayoutId id="2147483669" r:id="rId3"/>
    <p:sldLayoutId id="2147483670" r:id="rId4"/>
    <p:sldLayoutId id="2147483680" r:id="rId5"/>
    <p:sldLayoutId id="2147483671" r:id="rId6"/>
    <p:sldLayoutId id="2147483681" r:id="rId7"/>
    <p:sldLayoutId id="2147483682" r:id="rId8"/>
    <p:sldLayoutId id="2147483674" r:id="rId9"/>
    <p:sldLayoutId id="2147483664" r:id="rId10"/>
  </p:sldLayoutIdLst>
  <p:hf hdr="0" ftr="0"/>
  <p:txStyles>
    <p:titleStyle>
      <a:lvl1pPr algn="l" defTabSz="342900" rtl="0" eaLnBrk="1" latinLnBrk="0" hangingPunct="1">
        <a:spcBef>
          <a:spcPct val="0"/>
        </a:spcBef>
        <a:buNone/>
        <a:defRPr sz="3600" b="1" i="0" kern="1200">
          <a:solidFill>
            <a:srgbClr val="005581"/>
          </a:solidFill>
          <a:latin typeface="Arial" charset="0"/>
          <a:ea typeface="Arial" charset="0"/>
          <a:cs typeface="Arial" charset="0"/>
        </a:defRPr>
      </a:lvl1pPr>
    </p:titleStyle>
    <p:bodyStyle>
      <a:lvl1pPr marL="0" indent="0" algn="l" defTabSz="342900" rtl="0" eaLnBrk="1" latinLnBrk="0" hangingPunct="1">
        <a:spcBef>
          <a:spcPts val="800"/>
        </a:spcBef>
        <a:spcAft>
          <a:spcPts val="400"/>
        </a:spcAft>
        <a:buFont typeface="Arial"/>
        <a:buNone/>
        <a:defRPr sz="1400" b="1" i="0" kern="1200">
          <a:solidFill>
            <a:srgbClr val="005581"/>
          </a:solidFill>
          <a:latin typeface="Arial" charset="0"/>
          <a:ea typeface="Arial" charset="0"/>
          <a:cs typeface="Arial" charset="0"/>
        </a:defRPr>
      </a:lvl1pPr>
      <a:lvl2pPr marL="0" indent="0" algn="l" defTabSz="342900" rtl="0" eaLnBrk="1" latinLnBrk="0" hangingPunct="1">
        <a:spcBef>
          <a:spcPct val="20000"/>
        </a:spcBef>
        <a:buFontTx/>
        <a:buNone/>
        <a:tabLst/>
        <a:defRPr sz="1400" b="0" i="0" kern="1200">
          <a:solidFill>
            <a:srgbClr val="757677"/>
          </a:solidFill>
          <a:latin typeface="Arial" charset="0"/>
          <a:ea typeface="Arial" charset="0"/>
          <a:cs typeface="Arial" charset="0"/>
        </a:defRPr>
      </a:lvl2pPr>
      <a:lvl3pPr marL="457200" indent="-228600" algn="l" defTabSz="342900" rtl="0" eaLnBrk="1" latinLnBrk="0" hangingPunct="1">
        <a:spcBef>
          <a:spcPct val="20000"/>
        </a:spcBef>
        <a:buClrTx/>
        <a:buSzPct val="100000"/>
        <a:buFont typeface="Arial" charset="0"/>
        <a:buChar char="•"/>
        <a:tabLst/>
        <a:defRPr sz="1400" b="0" i="0" kern="1200">
          <a:solidFill>
            <a:srgbClr val="757677"/>
          </a:solidFill>
          <a:latin typeface="Arial" charset="0"/>
          <a:ea typeface="Arial" charset="0"/>
          <a:cs typeface="Arial" charset="0"/>
        </a:defRPr>
      </a:lvl3pPr>
      <a:lvl4pPr marL="685800" indent="-228600" algn="l" defTabSz="342900" rtl="0" eaLnBrk="1" latinLnBrk="0" hangingPunct="1">
        <a:spcBef>
          <a:spcPct val="20000"/>
        </a:spcBef>
        <a:buSzPct val="85000"/>
        <a:buFont typeface="Courier New" panose="02070309020205020404" pitchFamily="49" charset="0"/>
        <a:buChar char="o"/>
        <a:tabLst/>
        <a:defRPr sz="1400" b="0" i="0" kern="1200">
          <a:solidFill>
            <a:srgbClr val="757677"/>
          </a:solidFill>
          <a:latin typeface="Arial"/>
          <a:ea typeface="+mn-ea"/>
          <a:cs typeface="Arial"/>
        </a:defRPr>
      </a:lvl4pPr>
      <a:lvl5pPr marL="1543050" indent="-171450" algn="l" defTabSz="342900" rtl="0" eaLnBrk="1" latinLnBrk="0" hangingPunct="1">
        <a:spcBef>
          <a:spcPct val="20000"/>
        </a:spcBef>
        <a:buFont typeface="Arial"/>
        <a:buChar char="»"/>
        <a:defRPr sz="1500" b="0" i="0" kern="1200">
          <a:solidFill>
            <a:srgbClr val="666666"/>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userDrawn="1">
          <p15:clr>
            <a:srgbClr val="F26B43"/>
          </p15:clr>
        </p15:guide>
        <p15:guide id="2" pos="288" userDrawn="1">
          <p15:clr>
            <a:srgbClr val="F26B43"/>
          </p15:clr>
        </p15:guide>
        <p15:guide id="3" pos="5472" userDrawn="1">
          <p15:clr>
            <a:srgbClr val="F26B43"/>
          </p15:clr>
        </p15:guide>
        <p15:guide id="4" orient="horz" pos="1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958" y="1335024"/>
            <a:ext cx="5945842" cy="492443"/>
          </a:xfrm>
        </p:spPr>
        <p:txBody>
          <a:bodyPr/>
          <a:lstStyle/>
          <a:p>
            <a:r>
              <a:rPr lang="en-US" dirty="0"/>
              <a:t>Leading laterally</a:t>
            </a:r>
          </a:p>
        </p:txBody>
      </p:sp>
      <p:sp>
        <p:nvSpPr>
          <p:cNvPr id="3" name="Text Placeholder 2"/>
          <p:cNvSpPr>
            <a:spLocks noGrp="1"/>
          </p:cNvSpPr>
          <p:nvPr>
            <p:ph type="body" sz="quarter" idx="10"/>
          </p:nvPr>
        </p:nvSpPr>
        <p:spPr>
          <a:xfrm>
            <a:off x="454958" y="2368593"/>
            <a:ext cx="5945842" cy="286432"/>
          </a:xfrm>
        </p:spPr>
        <p:txBody>
          <a:bodyPr/>
          <a:lstStyle/>
          <a:p>
            <a:r>
              <a:rPr lang="en-US" dirty="0"/>
              <a:t>Brian McNeilly</a:t>
            </a:r>
          </a:p>
        </p:txBody>
      </p:sp>
    </p:spTree>
    <p:extLst>
      <p:ext uri="{BB962C8B-B14F-4D97-AF65-F5344CB8AC3E}">
        <p14:creationId xmlns:p14="http://schemas.microsoft.com/office/powerpoint/2010/main" val="183183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Organization Chart</a:t>
            </a:r>
          </a:p>
        </p:txBody>
      </p:sp>
      <p:sp>
        <p:nvSpPr>
          <p:cNvPr id="3" name="Text Placeholder 2"/>
          <p:cNvSpPr>
            <a:spLocks noGrp="1"/>
          </p:cNvSpPr>
          <p:nvPr>
            <p:ph type="body" sz="quarter" idx="10"/>
          </p:nvPr>
        </p:nvSpPr>
        <p:spPr>
          <a:xfrm>
            <a:off x="457200" y="901341"/>
            <a:ext cx="8229599" cy="2743200"/>
          </a:xfrm>
        </p:spPr>
        <p:txBody>
          <a:bodyPr/>
          <a:lstStyle/>
          <a:p>
            <a:pPr marL="285750" lvl="1" indent="-285750" fontAlgn="base">
              <a:buFont typeface="Arial" panose="020B0604020202020204" pitchFamily="34" charset="0"/>
              <a:buChar char="•"/>
            </a:pPr>
            <a:r>
              <a:rPr lang="en-US" sz="2800" dirty="0">
                <a:latin typeface="+mn-lt"/>
              </a:rPr>
              <a:t>UCOP</a:t>
            </a:r>
          </a:p>
          <a:p>
            <a:pPr marL="742950" lvl="2" indent="-285750" fontAlgn="base">
              <a:buFont typeface="Arial" panose="020B0604020202020204" pitchFamily="34" charset="0"/>
              <a:buChar char="•"/>
            </a:pPr>
            <a:r>
              <a:rPr lang="en-US" sz="2800" dirty="0">
                <a:latin typeface="+mn-lt"/>
              </a:rPr>
              <a:t>UC Operations</a:t>
            </a:r>
          </a:p>
          <a:p>
            <a:pPr marL="971550" lvl="3" indent="-285750" fontAlgn="base">
              <a:buFont typeface="Arial" panose="020B0604020202020204" pitchFamily="34" charset="0"/>
              <a:buChar char="•"/>
            </a:pPr>
            <a:r>
              <a:rPr lang="en-US" sz="2800" dirty="0">
                <a:latin typeface="+mn-lt"/>
              </a:rPr>
              <a:t>Information Technology Services Dept</a:t>
            </a:r>
          </a:p>
          <a:p>
            <a:pPr marL="1828800" lvl="4" indent="-285750" fontAlgn="base">
              <a:buFont typeface="Arial" panose="020B0604020202020204" pitchFamily="34" charset="0"/>
              <a:buChar char="•"/>
            </a:pPr>
            <a:r>
              <a:rPr lang="en-US" sz="2800" dirty="0"/>
              <a:t>Office of the CIO</a:t>
            </a:r>
          </a:p>
          <a:p>
            <a:pPr marL="2171700" lvl="5" indent="-285750" fontAlgn="base">
              <a:buFont typeface="Arial" panose="020B0604020202020204" pitchFamily="34" charset="0"/>
              <a:buChar char="•"/>
            </a:pPr>
            <a:r>
              <a:rPr lang="en-US" sz="2800" dirty="0"/>
              <a:t>Directorate of Applications</a:t>
            </a:r>
          </a:p>
          <a:p>
            <a:pPr marL="2514600" lvl="6" indent="-285750" fontAlgn="base">
              <a:buFont typeface="Arial" panose="020B0604020202020204" pitchFamily="34" charset="0"/>
              <a:buChar char="•"/>
            </a:pPr>
            <a:r>
              <a:rPr lang="en-US" sz="2800" dirty="0"/>
              <a:t>Applications Engineering</a:t>
            </a:r>
          </a:p>
          <a:p>
            <a:pPr marL="2857500" lvl="7" indent="-285750" fontAlgn="base">
              <a:buFont typeface="Arial" panose="020B0604020202020204" pitchFamily="34" charset="0"/>
              <a:buChar char="•"/>
            </a:pPr>
            <a:r>
              <a:rPr lang="en-US" sz="2800" dirty="0"/>
              <a:t>Web Support Team</a:t>
            </a:r>
          </a:p>
          <a:p>
            <a:pPr marL="3200400" lvl="8" indent="-285750" fontAlgn="base">
              <a:buFont typeface="Arial" panose="020B0604020202020204" pitchFamily="34" charset="0"/>
              <a:buChar char="•"/>
            </a:pPr>
            <a:r>
              <a:rPr lang="en-US" sz="2800" dirty="0"/>
              <a:t>Me</a:t>
            </a:r>
          </a:p>
          <a:p>
            <a:pPr marL="2514600" lvl="6"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74361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0358-CA4B-549F-D550-4E9F12BA2D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83002C-9D8D-9D48-AD54-1C090D0574F1}"/>
              </a:ext>
            </a:extLst>
          </p:cNvPr>
          <p:cNvSpPr>
            <a:spLocks noGrp="1"/>
          </p:cNvSpPr>
          <p:nvPr>
            <p:ph type="title" idx="4294967295"/>
          </p:nvPr>
        </p:nvSpPr>
        <p:spPr>
          <a:xfrm>
            <a:off x="463731" y="1259687"/>
            <a:ext cx="8229600" cy="1292662"/>
          </a:xfrm>
        </p:spPr>
        <p:txBody>
          <a:bodyPr vert="horz" lIns="0" tIns="0" rIns="0" bIns="0" rtlCol="0" anchor="b" anchorCtr="0">
            <a:spAutoFit/>
          </a:bodyPr>
          <a:lstStyle/>
          <a:p>
            <a:r>
              <a:rPr lang="en-US" sz="4200" dirty="0">
                <a:latin typeface="Georgia" charset="0"/>
                <a:ea typeface="Georgia" charset="0"/>
                <a:cs typeface="Georgia" charset="0"/>
              </a:rPr>
              <a:t>What does this have to do with accessibility?</a:t>
            </a:r>
          </a:p>
        </p:txBody>
      </p:sp>
    </p:spTree>
    <p:extLst>
      <p:ext uri="{BB962C8B-B14F-4D97-AF65-F5344CB8AC3E}">
        <p14:creationId xmlns:p14="http://schemas.microsoft.com/office/powerpoint/2010/main" val="172098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E6C5-5F65-49BF-ED3A-A273635A551A}"/>
              </a:ext>
            </a:extLst>
          </p:cNvPr>
          <p:cNvSpPr>
            <a:spLocks noGrp="1"/>
          </p:cNvSpPr>
          <p:nvPr>
            <p:ph type="title"/>
          </p:nvPr>
        </p:nvSpPr>
        <p:spPr/>
        <p:txBody>
          <a:bodyPr/>
          <a:lstStyle/>
          <a:p>
            <a:r>
              <a:rPr lang="en-US" dirty="0"/>
              <a:t>Deepen you understanding of accessibility</a:t>
            </a:r>
          </a:p>
        </p:txBody>
      </p:sp>
      <p:sp>
        <p:nvSpPr>
          <p:cNvPr id="3" name="Text Placeholder 2">
            <a:extLst>
              <a:ext uri="{FF2B5EF4-FFF2-40B4-BE49-F238E27FC236}">
                <a16:creationId xmlns:a16="http://schemas.microsoft.com/office/drawing/2014/main" id="{4A22B0F9-472D-886C-A43C-8C63FA63ECB1}"/>
              </a:ext>
            </a:extLst>
          </p:cNvPr>
          <p:cNvSpPr>
            <a:spLocks noGrp="1"/>
          </p:cNvSpPr>
          <p:nvPr>
            <p:ph type="body" sz="quarter" idx="10"/>
          </p:nvPr>
        </p:nvSpPr>
        <p:spPr>
          <a:xfrm>
            <a:off x="457199" y="1371601"/>
            <a:ext cx="8229599" cy="2743200"/>
          </a:xfrm>
        </p:spPr>
        <p:txBody>
          <a:bodyPr/>
          <a:lstStyle/>
          <a:p>
            <a:pPr lvl="2" fontAlgn="base">
              <a:spcBef>
                <a:spcPct val="20000"/>
              </a:spcBef>
            </a:pPr>
            <a:r>
              <a:rPr lang="en-US" sz="2800" dirty="0"/>
              <a:t>Learn as much as you can</a:t>
            </a:r>
          </a:p>
          <a:p>
            <a:pPr lvl="3" fontAlgn="base"/>
            <a:r>
              <a:rPr lang="en-US" sz="2400" dirty="0"/>
              <a:t>Attend trainings &amp; events</a:t>
            </a:r>
          </a:p>
          <a:p>
            <a:pPr lvl="2" fontAlgn="base"/>
            <a:r>
              <a:rPr lang="en-US" sz="2800" dirty="0"/>
              <a:t>Establish your baseline of knowledge</a:t>
            </a:r>
          </a:p>
          <a:p>
            <a:pPr lvl="2" fontAlgn="base"/>
            <a:r>
              <a:rPr lang="en-US" sz="2800" dirty="0"/>
              <a:t>Know who you can turn to</a:t>
            </a:r>
          </a:p>
        </p:txBody>
      </p:sp>
    </p:spTree>
    <p:extLst>
      <p:ext uri="{BB962C8B-B14F-4D97-AF65-F5344CB8AC3E}">
        <p14:creationId xmlns:p14="http://schemas.microsoft.com/office/powerpoint/2010/main" val="149403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E1D01-17F1-E0FB-4326-DDABE0012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ABC00-BDBC-171E-6864-E9B0A9A06918}"/>
              </a:ext>
            </a:extLst>
          </p:cNvPr>
          <p:cNvSpPr>
            <a:spLocks noGrp="1"/>
          </p:cNvSpPr>
          <p:nvPr>
            <p:ph type="title"/>
          </p:nvPr>
        </p:nvSpPr>
        <p:spPr/>
        <p:txBody>
          <a:bodyPr/>
          <a:lstStyle/>
          <a:p>
            <a:r>
              <a:rPr lang="en-US" dirty="0"/>
              <a:t>Find &amp; know your power</a:t>
            </a:r>
            <a:endParaRPr lang="en-US" b="1" dirty="0"/>
          </a:p>
        </p:txBody>
      </p:sp>
      <p:sp>
        <p:nvSpPr>
          <p:cNvPr id="3" name="Text Placeholder 2">
            <a:extLst>
              <a:ext uri="{FF2B5EF4-FFF2-40B4-BE49-F238E27FC236}">
                <a16:creationId xmlns:a16="http://schemas.microsoft.com/office/drawing/2014/main" id="{A5DC7567-AB60-3669-64BD-EE4C415794BA}"/>
              </a:ext>
            </a:extLst>
          </p:cNvPr>
          <p:cNvSpPr>
            <a:spLocks noGrp="1"/>
          </p:cNvSpPr>
          <p:nvPr>
            <p:ph type="body" sz="quarter" idx="10"/>
          </p:nvPr>
        </p:nvSpPr>
        <p:spPr>
          <a:xfrm>
            <a:off x="457200" y="1371601"/>
            <a:ext cx="8229599" cy="2743200"/>
          </a:xfrm>
        </p:spPr>
        <p:txBody>
          <a:bodyPr/>
          <a:lstStyle/>
          <a:p>
            <a:pPr lvl="2" fontAlgn="base">
              <a:spcBef>
                <a:spcPct val="20000"/>
              </a:spcBef>
            </a:pPr>
            <a:r>
              <a:rPr lang="en-US" sz="2800" dirty="0"/>
              <a:t>Find where you have leverage</a:t>
            </a:r>
          </a:p>
          <a:p>
            <a:pPr lvl="3" fontAlgn="base"/>
            <a:r>
              <a:rPr lang="en-US" sz="2800" dirty="0"/>
              <a:t>Publishing &amp; reviewing</a:t>
            </a:r>
          </a:p>
          <a:p>
            <a:pPr lvl="3" fontAlgn="base"/>
            <a:r>
              <a:rPr lang="en-US" sz="2800" dirty="0"/>
              <a:t>Healthy competition</a:t>
            </a:r>
          </a:p>
          <a:p>
            <a:pPr lvl="2" fontAlgn="base"/>
            <a:r>
              <a:rPr lang="en-US" sz="2800" dirty="0"/>
              <a:t>Push Accessibility Left</a:t>
            </a:r>
          </a:p>
          <a:p>
            <a:pPr lvl="3" fontAlgn="base"/>
            <a:endParaRPr lang="en-US" sz="2800" dirty="0"/>
          </a:p>
        </p:txBody>
      </p:sp>
    </p:spTree>
    <p:extLst>
      <p:ext uri="{BB962C8B-B14F-4D97-AF65-F5344CB8AC3E}">
        <p14:creationId xmlns:p14="http://schemas.microsoft.com/office/powerpoint/2010/main" val="354465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6FDEC-A436-9F2A-7797-96A70C79F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A98C8-4F0B-15C3-8A22-1A12D8B3FB11}"/>
              </a:ext>
            </a:extLst>
          </p:cNvPr>
          <p:cNvSpPr>
            <a:spLocks noGrp="1"/>
          </p:cNvSpPr>
          <p:nvPr>
            <p:ph type="title"/>
          </p:nvPr>
        </p:nvSpPr>
        <p:spPr/>
        <p:txBody>
          <a:bodyPr/>
          <a:lstStyle/>
          <a:p>
            <a:r>
              <a:rPr lang="en-US" dirty="0"/>
              <a:t>Build a team</a:t>
            </a:r>
            <a:endParaRPr lang="en-US" b="1" dirty="0"/>
          </a:p>
        </p:txBody>
      </p:sp>
      <p:sp>
        <p:nvSpPr>
          <p:cNvPr id="3" name="Text Placeholder 2">
            <a:extLst>
              <a:ext uri="{FF2B5EF4-FFF2-40B4-BE49-F238E27FC236}">
                <a16:creationId xmlns:a16="http://schemas.microsoft.com/office/drawing/2014/main" id="{D92F3691-944B-EBA6-15FA-E3C1FCD60CB3}"/>
              </a:ext>
            </a:extLst>
          </p:cNvPr>
          <p:cNvSpPr>
            <a:spLocks noGrp="1"/>
          </p:cNvSpPr>
          <p:nvPr>
            <p:ph type="body" sz="quarter" idx="10"/>
          </p:nvPr>
        </p:nvSpPr>
        <p:spPr>
          <a:xfrm>
            <a:off x="457200" y="1371601"/>
            <a:ext cx="8229599" cy="2743200"/>
          </a:xfrm>
        </p:spPr>
        <p:txBody>
          <a:bodyPr/>
          <a:lstStyle/>
          <a:p>
            <a:pPr lvl="2" fontAlgn="base">
              <a:spcBef>
                <a:spcPct val="20000"/>
              </a:spcBef>
            </a:pPr>
            <a:r>
              <a:rPr lang="en-US" sz="2800" dirty="0"/>
              <a:t>Connect with others that are passionate about accessibility</a:t>
            </a:r>
          </a:p>
          <a:p>
            <a:pPr lvl="2" fontAlgn="base">
              <a:spcBef>
                <a:spcPct val="20000"/>
              </a:spcBef>
            </a:pPr>
            <a:r>
              <a:rPr lang="en-US" sz="2800" dirty="0"/>
              <a:t>A hub-and-spoke model</a:t>
            </a:r>
          </a:p>
        </p:txBody>
      </p:sp>
    </p:spTree>
    <p:extLst>
      <p:ext uri="{BB962C8B-B14F-4D97-AF65-F5344CB8AC3E}">
        <p14:creationId xmlns:p14="http://schemas.microsoft.com/office/powerpoint/2010/main" val="309563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A7D34-8E49-2D90-97E7-7ACC891D8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36315-5C1B-ABF8-6F1C-6944D10C6BA1}"/>
              </a:ext>
            </a:extLst>
          </p:cNvPr>
          <p:cNvSpPr>
            <a:spLocks noGrp="1"/>
          </p:cNvSpPr>
          <p:nvPr>
            <p:ph type="title"/>
          </p:nvPr>
        </p:nvSpPr>
        <p:spPr/>
        <p:txBody>
          <a:bodyPr/>
          <a:lstStyle/>
          <a:p>
            <a:r>
              <a:rPr lang="en-US" dirty="0"/>
              <a:t>Limits to leading laterally</a:t>
            </a:r>
          </a:p>
        </p:txBody>
      </p:sp>
      <p:sp>
        <p:nvSpPr>
          <p:cNvPr id="3" name="Text Placeholder 2">
            <a:extLst>
              <a:ext uri="{FF2B5EF4-FFF2-40B4-BE49-F238E27FC236}">
                <a16:creationId xmlns:a16="http://schemas.microsoft.com/office/drawing/2014/main" id="{A90F9ECC-F5FF-AD92-9E8D-30E6DC4D6390}"/>
              </a:ext>
            </a:extLst>
          </p:cNvPr>
          <p:cNvSpPr>
            <a:spLocks noGrp="1"/>
          </p:cNvSpPr>
          <p:nvPr>
            <p:ph type="body" sz="quarter" idx="10"/>
          </p:nvPr>
        </p:nvSpPr>
        <p:spPr>
          <a:xfrm>
            <a:off x="457200" y="1371601"/>
            <a:ext cx="8229600" cy="2743200"/>
          </a:xfrm>
        </p:spPr>
        <p:txBody>
          <a:bodyPr/>
          <a:lstStyle/>
          <a:p>
            <a:pPr marL="285750" lvl="1" indent="-285750" fontAlgn="base">
              <a:buFont typeface="Arial" panose="020B0604020202020204" pitchFamily="34" charset="0"/>
              <a:buChar char="•"/>
            </a:pPr>
            <a:r>
              <a:rPr lang="en-US" sz="2800" dirty="0"/>
              <a:t>While these techniques can be effective, they’re not everything</a:t>
            </a:r>
          </a:p>
          <a:p>
            <a:pPr marL="285750" lvl="1" indent="-285750" fontAlgn="base">
              <a:buFont typeface="Arial" panose="020B0604020202020204" pitchFamily="34" charset="0"/>
              <a:buChar char="•"/>
            </a:pPr>
            <a:r>
              <a:rPr lang="en-US" sz="2800" dirty="0"/>
              <a:t>This is no substitute for having support from higher ups</a:t>
            </a:r>
          </a:p>
          <a:p>
            <a:pPr marL="285750" lvl="1" indent="-285750" fontAlgn="base">
              <a:buFont typeface="Arial" panose="020B0604020202020204" pitchFamily="34" charset="0"/>
              <a:buChar char="•"/>
            </a:pPr>
            <a:r>
              <a:rPr lang="en-US" sz="2800" dirty="0"/>
              <a:t>You may need to follow-up more</a:t>
            </a:r>
          </a:p>
          <a:p>
            <a:endParaRPr lang="en-US" dirty="0"/>
          </a:p>
        </p:txBody>
      </p:sp>
    </p:spTree>
    <p:extLst>
      <p:ext uri="{BB962C8B-B14F-4D97-AF65-F5344CB8AC3E}">
        <p14:creationId xmlns:p14="http://schemas.microsoft.com/office/powerpoint/2010/main" val="373132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COP 3">
      <a:dk1>
        <a:srgbClr val="4C4C4C"/>
      </a:dk1>
      <a:lt1>
        <a:srgbClr val="FFFFFF"/>
      </a:lt1>
      <a:dk2>
        <a:srgbClr val="00A1DF"/>
      </a:dk2>
      <a:lt2>
        <a:srgbClr val="FFFFFF"/>
      </a:lt2>
      <a:accent1>
        <a:srgbClr val="7ECBEF"/>
      </a:accent1>
      <a:accent2>
        <a:srgbClr val="FFB602"/>
      </a:accent2>
      <a:accent3>
        <a:srgbClr val="FFC600"/>
      </a:accent3>
      <a:accent4>
        <a:srgbClr val="00A5B2"/>
      </a:accent4>
      <a:accent5>
        <a:srgbClr val="EB4D97"/>
      </a:accent5>
      <a:accent6>
        <a:srgbClr val="FF893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16281</TotalTime>
  <Words>597</Words>
  <Application>Microsoft Office PowerPoint</Application>
  <PresentationFormat>On-screen Show (16:9)</PresentationFormat>
  <Paragraphs>70</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Consolas</vt:lpstr>
      <vt:lpstr>Courier New</vt:lpstr>
      <vt:lpstr>Garamond</vt:lpstr>
      <vt:lpstr>Georgia</vt:lpstr>
      <vt:lpstr>Office Theme</vt:lpstr>
      <vt:lpstr>Leading laterally</vt:lpstr>
      <vt:lpstr>Organization Chart</vt:lpstr>
      <vt:lpstr>What does this have to do with accessibility?</vt:lpstr>
      <vt:lpstr>Deepen you understanding of accessibility</vt:lpstr>
      <vt:lpstr>Find &amp; know your power</vt:lpstr>
      <vt:lpstr>Build a team</vt:lpstr>
      <vt:lpstr>Limits to leading laterally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Craig</dc:creator>
  <cp:lastModifiedBy>Brian McNeilly</cp:lastModifiedBy>
  <cp:revision>796</cp:revision>
  <cp:lastPrinted>2011-06-29T23:27:19Z</cp:lastPrinted>
  <dcterms:created xsi:type="dcterms:W3CDTF">2010-12-15T22:40:49Z</dcterms:created>
  <dcterms:modified xsi:type="dcterms:W3CDTF">2024-05-10T21:16:00Z</dcterms:modified>
</cp:coreProperties>
</file>