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56" r:id="rId3"/>
    <p:sldId id="273" r:id="rId4"/>
    <p:sldId id="274" r:id="rId5"/>
    <p:sldId id="275" r:id="rId6"/>
    <p:sldId id="276" r:id="rId7"/>
    <p:sldId id="277" r:id="rId8"/>
    <p:sldId id="278" r:id="rId9"/>
    <p:sldId id="279" r:id="rId10"/>
    <p:sldId id="280" r:id="rId11"/>
    <p:sldId id="281" r:id="rId12"/>
    <p:sldId id="282" r:id="rId13"/>
    <p:sldId id="283" r:id="rId14"/>
    <p:sldId id="284" r:id="rId15"/>
    <p:sldId id="285" r:id="rId16"/>
    <p:sldId id="286" r:id="rId17"/>
    <p:sldId id="287" r:id="rId18"/>
    <p:sldId id="269" r:id="rId19"/>
    <p:sldId id="288" r:id="rId20"/>
    <p:sldId id="289" r:id="rId21"/>
    <p:sldId id="290" r:id="rId22"/>
    <p:sldId id="291" r:id="rId23"/>
    <p:sldId id="29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E3EB"/>
    <a:srgbClr val="DEE2EB"/>
    <a:srgbClr val="E3E8EE"/>
    <a:srgbClr val="E4E9EF"/>
    <a:srgbClr val="EEEDF5"/>
    <a:srgbClr val="0B5F94"/>
    <a:srgbClr val="FFF1E8"/>
    <a:srgbClr val="FFEEE5"/>
    <a:srgbClr val="FFF1EA"/>
    <a:srgbClr val="4454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61" autoAdjust="0"/>
    <p:restoredTop sz="84606" autoAdjust="0"/>
  </p:normalViewPr>
  <p:slideViewPr>
    <p:cSldViewPr snapToGrid="0">
      <p:cViewPr varScale="1">
        <p:scale>
          <a:sx n="96" d="100"/>
          <a:sy n="96" d="100"/>
        </p:scale>
        <p:origin x="648" y="90"/>
      </p:cViewPr>
      <p:guideLst>
        <p:guide orient="horz" pos="2160"/>
        <p:guide pos="384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D7A0EF-17B6-46A7-8BBD-8B6C972C6A65}" type="datetimeFigureOut">
              <a:rPr lang="en-US" smtClean="0"/>
              <a:t>5/21/2023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F7C9F7-FFD7-47FA-8FAD-12EC121BE8CE}" type="slidenum">
              <a:rPr lang="en-US" smtClean="0"/>
              <a:t>‹#›</a:t>
            </a:fld>
            <a:endParaRPr lang="en-US" dirty="0"/>
          </a:p>
        </p:txBody>
      </p:sp>
    </p:spTree>
    <p:extLst>
      <p:ext uri="{BB962C8B-B14F-4D97-AF65-F5344CB8AC3E}">
        <p14:creationId xmlns:p14="http://schemas.microsoft.com/office/powerpoint/2010/main" val="1080256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F7C9F7-FFD7-47FA-8FAD-12EC121BE8CE}" type="slidenum">
              <a:rPr lang="en-US" smtClean="0"/>
              <a:t>1</a:t>
            </a:fld>
            <a:endParaRPr lang="en-US" dirty="0"/>
          </a:p>
        </p:txBody>
      </p:sp>
    </p:spTree>
    <p:extLst>
      <p:ext uri="{BB962C8B-B14F-4D97-AF65-F5344CB8AC3E}">
        <p14:creationId xmlns:p14="http://schemas.microsoft.com/office/powerpoint/2010/main" val="64502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F7C9F7-FFD7-47FA-8FAD-12EC121BE8CE}" type="slidenum">
              <a:rPr lang="en-US" smtClean="0"/>
              <a:t>3</a:t>
            </a:fld>
            <a:endParaRPr lang="en-US" dirty="0"/>
          </a:p>
        </p:txBody>
      </p:sp>
    </p:spTree>
    <p:extLst>
      <p:ext uri="{BB962C8B-B14F-4D97-AF65-F5344CB8AC3E}">
        <p14:creationId xmlns:p14="http://schemas.microsoft.com/office/powerpoint/2010/main" val="3959468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F7C9F7-FFD7-47FA-8FAD-12EC121BE8CE}" type="slidenum">
              <a:rPr lang="en-US" smtClean="0"/>
              <a:t>6</a:t>
            </a:fld>
            <a:endParaRPr lang="en-US" dirty="0"/>
          </a:p>
        </p:txBody>
      </p:sp>
    </p:spTree>
    <p:extLst>
      <p:ext uri="{BB962C8B-B14F-4D97-AF65-F5344CB8AC3E}">
        <p14:creationId xmlns:p14="http://schemas.microsoft.com/office/powerpoint/2010/main" val="2558934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F7C9F7-FFD7-47FA-8FAD-12EC121BE8CE}" type="slidenum">
              <a:rPr lang="en-US" smtClean="0"/>
              <a:t>8</a:t>
            </a:fld>
            <a:endParaRPr lang="en-US" dirty="0"/>
          </a:p>
        </p:txBody>
      </p:sp>
    </p:spTree>
    <p:extLst>
      <p:ext uri="{BB962C8B-B14F-4D97-AF65-F5344CB8AC3E}">
        <p14:creationId xmlns:p14="http://schemas.microsoft.com/office/powerpoint/2010/main" val="3241816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F7C9F7-FFD7-47FA-8FAD-12EC121BE8CE}" type="slidenum">
              <a:rPr lang="en-US" smtClean="0"/>
              <a:t>11</a:t>
            </a:fld>
            <a:endParaRPr lang="en-US" dirty="0"/>
          </a:p>
        </p:txBody>
      </p:sp>
    </p:spTree>
    <p:extLst>
      <p:ext uri="{BB962C8B-B14F-4D97-AF65-F5344CB8AC3E}">
        <p14:creationId xmlns:p14="http://schemas.microsoft.com/office/powerpoint/2010/main" val="107533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F7C9F7-FFD7-47FA-8FAD-12EC121BE8CE}" type="slidenum">
              <a:rPr lang="en-US" smtClean="0"/>
              <a:t>14</a:t>
            </a:fld>
            <a:endParaRPr lang="en-US" dirty="0"/>
          </a:p>
        </p:txBody>
      </p:sp>
    </p:spTree>
    <p:extLst>
      <p:ext uri="{BB962C8B-B14F-4D97-AF65-F5344CB8AC3E}">
        <p14:creationId xmlns:p14="http://schemas.microsoft.com/office/powerpoint/2010/main" val="2973630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F7C9F7-FFD7-47FA-8FAD-12EC121BE8CE}" type="slidenum">
              <a:rPr lang="en-US" smtClean="0"/>
              <a:t>17</a:t>
            </a:fld>
            <a:endParaRPr lang="en-US" dirty="0"/>
          </a:p>
        </p:txBody>
      </p:sp>
    </p:spTree>
    <p:extLst>
      <p:ext uri="{BB962C8B-B14F-4D97-AF65-F5344CB8AC3E}">
        <p14:creationId xmlns:p14="http://schemas.microsoft.com/office/powerpoint/2010/main" val="2045282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F7C9F7-FFD7-47FA-8FAD-12EC121BE8CE}" type="slidenum">
              <a:rPr lang="en-US" smtClean="0"/>
              <a:t>21</a:t>
            </a:fld>
            <a:endParaRPr lang="en-US" dirty="0"/>
          </a:p>
        </p:txBody>
      </p:sp>
    </p:spTree>
    <p:extLst>
      <p:ext uri="{BB962C8B-B14F-4D97-AF65-F5344CB8AC3E}">
        <p14:creationId xmlns:p14="http://schemas.microsoft.com/office/powerpoint/2010/main" val="230276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2.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CF078-09CE-34AC-B7F6-6D2E39169C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5E20B3-579C-184A-FF92-F4EF6AF296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381A10-1E33-1358-3133-15AD387B84CC}"/>
              </a:ext>
            </a:extLst>
          </p:cNvPr>
          <p:cNvSpPr>
            <a:spLocks noGrp="1"/>
          </p:cNvSpPr>
          <p:nvPr>
            <p:ph type="dt" sz="half" idx="10"/>
          </p:nvPr>
        </p:nvSpPr>
        <p:spPr/>
        <p:txBody>
          <a:bodyPr/>
          <a:lstStyle/>
          <a:p>
            <a:fld id="{92F7493D-39B2-4839-851E-3E28F42D4F49}" type="datetimeFigureOut">
              <a:rPr lang="en-US" smtClean="0"/>
              <a:t>5/21/2023</a:t>
            </a:fld>
            <a:endParaRPr lang="en-US" dirty="0"/>
          </a:p>
        </p:txBody>
      </p:sp>
      <p:sp>
        <p:nvSpPr>
          <p:cNvPr id="5" name="Footer Placeholder 4">
            <a:extLst>
              <a:ext uri="{FF2B5EF4-FFF2-40B4-BE49-F238E27FC236}">
                <a16:creationId xmlns:a16="http://schemas.microsoft.com/office/drawing/2014/main" id="{5A7A85BE-2A83-3E9E-2F9C-24E5F8DA6C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E5E37D-0226-47A7-7E52-9632CFBE63AC}"/>
              </a:ext>
            </a:extLst>
          </p:cNvPr>
          <p:cNvSpPr>
            <a:spLocks noGrp="1"/>
          </p:cNvSpPr>
          <p:nvPr>
            <p:ph type="sldNum" sz="quarter" idx="12"/>
          </p:nvPr>
        </p:nvSpPr>
        <p:spPr/>
        <p:txBody>
          <a:bodyPr/>
          <a:lstStyle/>
          <a:p>
            <a:fld id="{DA6AE608-EE60-4637-BCEC-279DA50AC39A}" type="slidenum">
              <a:rPr lang="en-US" smtClean="0"/>
              <a:t>‹#›</a:t>
            </a:fld>
            <a:endParaRPr lang="en-US" dirty="0"/>
          </a:p>
        </p:txBody>
      </p:sp>
    </p:spTree>
    <p:extLst>
      <p:ext uri="{BB962C8B-B14F-4D97-AF65-F5344CB8AC3E}">
        <p14:creationId xmlns:p14="http://schemas.microsoft.com/office/powerpoint/2010/main" val="1811364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66CF9-36C0-53D1-3C91-E14970FFE8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19571E-68D8-9147-2743-8CE76D0891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947EE4-4AFC-6258-6823-4B69F4B674D6}"/>
              </a:ext>
            </a:extLst>
          </p:cNvPr>
          <p:cNvSpPr>
            <a:spLocks noGrp="1"/>
          </p:cNvSpPr>
          <p:nvPr>
            <p:ph type="dt" sz="half" idx="10"/>
          </p:nvPr>
        </p:nvSpPr>
        <p:spPr/>
        <p:txBody>
          <a:bodyPr/>
          <a:lstStyle/>
          <a:p>
            <a:fld id="{92F7493D-39B2-4839-851E-3E28F42D4F49}" type="datetimeFigureOut">
              <a:rPr lang="en-US" smtClean="0"/>
              <a:t>5/21/2023</a:t>
            </a:fld>
            <a:endParaRPr lang="en-US" dirty="0"/>
          </a:p>
        </p:txBody>
      </p:sp>
      <p:sp>
        <p:nvSpPr>
          <p:cNvPr id="5" name="Footer Placeholder 4">
            <a:extLst>
              <a:ext uri="{FF2B5EF4-FFF2-40B4-BE49-F238E27FC236}">
                <a16:creationId xmlns:a16="http://schemas.microsoft.com/office/drawing/2014/main" id="{15B4BAEC-9D18-27D9-16BC-AFEFA0CAC3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F72291-B53D-898D-4E93-8659336B0963}"/>
              </a:ext>
            </a:extLst>
          </p:cNvPr>
          <p:cNvSpPr>
            <a:spLocks noGrp="1"/>
          </p:cNvSpPr>
          <p:nvPr>
            <p:ph type="sldNum" sz="quarter" idx="12"/>
          </p:nvPr>
        </p:nvSpPr>
        <p:spPr/>
        <p:txBody>
          <a:bodyPr/>
          <a:lstStyle/>
          <a:p>
            <a:fld id="{DA6AE608-EE60-4637-BCEC-279DA50AC39A}" type="slidenum">
              <a:rPr lang="en-US" smtClean="0"/>
              <a:t>‹#›</a:t>
            </a:fld>
            <a:endParaRPr lang="en-US" dirty="0"/>
          </a:p>
        </p:txBody>
      </p:sp>
    </p:spTree>
    <p:extLst>
      <p:ext uri="{BB962C8B-B14F-4D97-AF65-F5344CB8AC3E}">
        <p14:creationId xmlns:p14="http://schemas.microsoft.com/office/powerpoint/2010/main" val="1577527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975FF4-AC8A-9544-91B7-CE3E98E628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6E5297-D661-5FDC-5454-764E8A1A2C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3B6CE-AC9E-0B5D-D351-F64E1E9AC48B}"/>
              </a:ext>
            </a:extLst>
          </p:cNvPr>
          <p:cNvSpPr>
            <a:spLocks noGrp="1"/>
          </p:cNvSpPr>
          <p:nvPr>
            <p:ph type="dt" sz="half" idx="10"/>
          </p:nvPr>
        </p:nvSpPr>
        <p:spPr/>
        <p:txBody>
          <a:bodyPr/>
          <a:lstStyle/>
          <a:p>
            <a:fld id="{92F7493D-39B2-4839-851E-3E28F42D4F49}" type="datetimeFigureOut">
              <a:rPr lang="en-US" smtClean="0"/>
              <a:t>5/21/2023</a:t>
            </a:fld>
            <a:endParaRPr lang="en-US" dirty="0"/>
          </a:p>
        </p:txBody>
      </p:sp>
      <p:sp>
        <p:nvSpPr>
          <p:cNvPr id="5" name="Footer Placeholder 4">
            <a:extLst>
              <a:ext uri="{FF2B5EF4-FFF2-40B4-BE49-F238E27FC236}">
                <a16:creationId xmlns:a16="http://schemas.microsoft.com/office/drawing/2014/main" id="{ABE7FEA5-3FD4-FC83-F9D3-2A2A3C057B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40851E-44D2-EFCA-014D-46E70D459A01}"/>
              </a:ext>
            </a:extLst>
          </p:cNvPr>
          <p:cNvSpPr>
            <a:spLocks noGrp="1"/>
          </p:cNvSpPr>
          <p:nvPr>
            <p:ph type="sldNum" sz="quarter" idx="12"/>
          </p:nvPr>
        </p:nvSpPr>
        <p:spPr/>
        <p:txBody>
          <a:bodyPr/>
          <a:lstStyle/>
          <a:p>
            <a:fld id="{DA6AE608-EE60-4637-BCEC-279DA50AC39A}" type="slidenum">
              <a:rPr lang="en-US" smtClean="0"/>
              <a:t>‹#›</a:t>
            </a:fld>
            <a:endParaRPr lang="en-US" dirty="0"/>
          </a:p>
        </p:txBody>
      </p:sp>
    </p:spTree>
    <p:extLst>
      <p:ext uri="{BB962C8B-B14F-4D97-AF65-F5344CB8AC3E}">
        <p14:creationId xmlns:p14="http://schemas.microsoft.com/office/powerpoint/2010/main" val="649318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74520" y="2990088"/>
            <a:ext cx="7543800" cy="978408"/>
          </a:xfrm>
        </p:spPr>
        <p:txBody>
          <a:bodyPr anchor="b">
            <a:noAutofit/>
          </a:bodyPr>
          <a:lstStyle>
            <a:lvl1pPr algn="l">
              <a:defRPr sz="54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1874520" y="2139696"/>
            <a:ext cx="6912864" cy="853440"/>
          </a:xfrm>
        </p:spPr>
        <p:txBody>
          <a:bodyPr anchor="b"/>
          <a:lstStyle>
            <a:lvl1pPr marL="0" indent="0" algn="l">
              <a:buNone/>
              <a:defRPr sz="24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29" name="Straight Connector 28"/>
          <p:cNvCxnSpPr/>
          <p:nvPr userDrawn="1"/>
        </p:nvCxnSpPr>
        <p:spPr>
          <a:xfrm>
            <a:off x="0" y="4280286"/>
            <a:ext cx="58064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0" y="4554606"/>
            <a:ext cx="44348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0" y="4828926"/>
            <a:ext cx="30632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0" y="5103246"/>
            <a:ext cx="16916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0" y="5377566"/>
            <a:ext cx="3200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H="1">
            <a:off x="10500360" y="2228088"/>
            <a:ext cx="16916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flipH="1">
            <a:off x="11871960" y="1953768"/>
            <a:ext cx="3200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75077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color 1a">
    <p:spTree>
      <p:nvGrpSpPr>
        <p:cNvPr id="1" name=""/>
        <p:cNvGrpSpPr/>
        <p:nvPr/>
      </p:nvGrpSpPr>
      <p:grpSpPr>
        <a:xfrm>
          <a:off x="0" y="0"/>
          <a:ext cx="0" cy="0"/>
          <a:chOff x="0" y="0"/>
          <a:chExt cx="0" cy="0"/>
        </a:xfrm>
      </p:grpSpPr>
      <p:sp>
        <p:nvSpPr>
          <p:cNvPr id="2" name="Title 1"/>
          <p:cNvSpPr>
            <a:spLocks noGrp="1"/>
          </p:cNvSpPr>
          <p:nvPr>
            <p:ph type="title"/>
          </p:nvPr>
        </p:nvSpPr>
        <p:spPr>
          <a:xfrm>
            <a:off x="424543" y="335390"/>
            <a:ext cx="11342914" cy="652186"/>
          </a:xfrm>
        </p:spPr>
        <p:txBody>
          <a:bodyPr>
            <a:normAutofit/>
          </a:bodyPr>
          <a:lstStyle>
            <a:lvl1pPr>
              <a:defRPr sz="280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765717" y="1546302"/>
            <a:ext cx="10660566" cy="4630661"/>
          </a:xfrm>
        </p:spPr>
        <p:txBody>
          <a:bodyPr>
            <a:normAutofit/>
          </a:bodyPr>
          <a:lstStyle>
            <a:lvl1pPr>
              <a:defRPr sz="2400" b="1">
                <a:solidFill>
                  <a:schemeClr val="tx1"/>
                </a:solidFill>
              </a:defRPr>
            </a:lvl1pPr>
            <a:lvl2pPr>
              <a:defRPr sz="2000" b="1">
                <a:solidFill>
                  <a:schemeClr val="tx1"/>
                </a:solidFill>
              </a:defRPr>
            </a:lvl2pPr>
            <a:lvl3pPr>
              <a:defRPr sz="1800" b="1">
                <a:solidFill>
                  <a:schemeClr val="tx1"/>
                </a:solidFill>
              </a:defRPr>
            </a:lvl3pPr>
            <a:lvl4pPr>
              <a:defRPr sz="1600" b="1">
                <a:solidFill>
                  <a:schemeClr val="tx1"/>
                </a:solidFill>
              </a:defRPr>
            </a:lvl4pPr>
            <a:lvl5pPr>
              <a:defRPr sz="1600" b="1">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DF48E1-69F7-45B1-BF34-EF8A45E91AD0}" type="slidenum">
              <a:rPr lang="en-US" smtClean="0"/>
              <a:t>‹#›</a:t>
            </a:fld>
            <a:endParaRPr lang="en-US" dirty="0"/>
          </a:p>
        </p:txBody>
      </p:sp>
      <p:cxnSp>
        <p:nvCxnSpPr>
          <p:cNvPr id="7" name="Straight Connector 6"/>
          <p:cNvCxnSpPr/>
          <p:nvPr userDrawn="1"/>
        </p:nvCxnSpPr>
        <p:spPr>
          <a:xfrm>
            <a:off x="0" y="1017312"/>
            <a:ext cx="30632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0" y="1291632"/>
            <a:ext cx="16916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1565952"/>
            <a:ext cx="3200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userDrawn="1"/>
        </p:nvGrpSpPr>
        <p:grpSpPr>
          <a:xfrm>
            <a:off x="9128760" y="6022073"/>
            <a:ext cx="3063240" cy="548640"/>
            <a:chOff x="9128760" y="2433515"/>
            <a:chExt cx="3063240" cy="548640"/>
          </a:xfrm>
        </p:grpSpPr>
        <p:cxnSp>
          <p:nvCxnSpPr>
            <p:cNvPr id="10" name="Straight Connector 9"/>
            <p:cNvCxnSpPr/>
            <p:nvPr userDrawn="1"/>
          </p:nvCxnSpPr>
          <p:spPr>
            <a:xfrm flipV="1">
              <a:off x="9128760" y="2982155"/>
              <a:ext cx="30632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10500360" y="2707835"/>
              <a:ext cx="16916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V="1">
              <a:off x="11871960" y="2433515"/>
              <a:ext cx="3200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400153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Questions">
    <p:spTree>
      <p:nvGrpSpPr>
        <p:cNvPr id="1" name=""/>
        <p:cNvGrpSpPr/>
        <p:nvPr/>
      </p:nvGrpSpPr>
      <p:grpSpPr>
        <a:xfrm>
          <a:off x="0" y="0"/>
          <a:ext cx="0" cy="0"/>
          <a:chOff x="0" y="0"/>
          <a:chExt cx="0" cy="0"/>
        </a:xfrm>
      </p:grpSpPr>
      <p:sp>
        <p:nvSpPr>
          <p:cNvPr id="2" name="Title 1"/>
          <p:cNvSpPr>
            <a:spLocks noGrp="1"/>
          </p:cNvSpPr>
          <p:nvPr>
            <p:ph type="title"/>
          </p:nvPr>
        </p:nvSpPr>
        <p:spPr>
          <a:xfrm>
            <a:off x="424543" y="335390"/>
            <a:ext cx="11342914" cy="652186"/>
          </a:xfrm>
        </p:spPr>
        <p:txBody>
          <a:bodyPr>
            <a:normAutofit/>
          </a:bodyPr>
          <a:lstStyle>
            <a:lvl1pPr>
              <a:defRPr sz="280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765717" y="1546302"/>
            <a:ext cx="10660566" cy="4630661"/>
          </a:xfrm>
        </p:spPr>
        <p:txBody>
          <a:bodyPr>
            <a:normAutofit/>
          </a:bodyPr>
          <a:lstStyle>
            <a:lvl1pPr marL="0" indent="0">
              <a:spcAft>
                <a:spcPts val="3000"/>
              </a:spcAft>
              <a:buNone/>
              <a:defRPr sz="2400" b="1">
                <a:solidFill>
                  <a:schemeClr val="tx1"/>
                </a:solidFill>
              </a:defRPr>
            </a:lvl1pPr>
            <a:lvl2pPr marL="457200" indent="0">
              <a:spcAft>
                <a:spcPts val="3000"/>
              </a:spcAft>
              <a:buNone/>
              <a:defRPr sz="2000" b="1">
                <a:solidFill>
                  <a:schemeClr val="tx1"/>
                </a:solidFill>
              </a:defRPr>
            </a:lvl2pPr>
            <a:lvl3pPr marL="914400" indent="0">
              <a:spcAft>
                <a:spcPts val="3000"/>
              </a:spcAft>
              <a:buNone/>
              <a:defRPr sz="1800" b="1">
                <a:solidFill>
                  <a:schemeClr val="tx1"/>
                </a:solidFill>
              </a:defRPr>
            </a:lvl3pPr>
            <a:lvl4pPr marL="1371600" indent="0">
              <a:spcAft>
                <a:spcPts val="3000"/>
              </a:spcAft>
              <a:buNone/>
              <a:defRPr sz="1600" b="1">
                <a:solidFill>
                  <a:schemeClr val="tx1"/>
                </a:solidFill>
              </a:defRPr>
            </a:lvl4pPr>
            <a:lvl5pPr marL="1828800" indent="0">
              <a:spcAft>
                <a:spcPts val="3000"/>
              </a:spcAft>
              <a:buNone/>
              <a:defRPr sz="1600" b="1">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DF48E1-69F7-45B1-BF34-EF8A45E91AD0}" type="slidenum">
              <a:rPr lang="en-US" smtClean="0"/>
              <a:t>‹#›</a:t>
            </a:fld>
            <a:endParaRPr lang="en-US" dirty="0"/>
          </a:p>
        </p:txBody>
      </p:sp>
      <p:cxnSp>
        <p:nvCxnSpPr>
          <p:cNvPr id="7" name="Straight Connector 6"/>
          <p:cNvCxnSpPr/>
          <p:nvPr userDrawn="1"/>
        </p:nvCxnSpPr>
        <p:spPr>
          <a:xfrm>
            <a:off x="0" y="1017312"/>
            <a:ext cx="30632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0" y="1291632"/>
            <a:ext cx="16916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1565952"/>
            <a:ext cx="3200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userDrawn="1"/>
        </p:nvGrpSpPr>
        <p:grpSpPr>
          <a:xfrm>
            <a:off x="9128760" y="6022073"/>
            <a:ext cx="3063240" cy="548640"/>
            <a:chOff x="9128760" y="2433515"/>
            <a:chExt cx="3063240" cy="548640"/>
          </a:xfrm>
        </p:grpSpPr>
        <p:cxnSp>
          <p:nvCxnSpPr>
            <p:cNvPr id="10" name="Straight Connector 9"/>
            <p:cNvCxnSpPr/>
            <p:nvPr userDrawn="1"/>
          </p:nvCxnSpPr>
          <p:spPr>
            <a:xfrm flipV="1">
              <a:off x="9128760" y="2982155"/>
              <a:ext cx="306324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10500360" y="2707835"/>
              <a:ext cx="169164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V="1">
              <a:off x="11871960" y="2433515"/>
              <a:ext cx="32004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077612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color 1a">
    <p:spTree>
      <p:nvGrpSpPr>
        <p:cNvPr id="1" name=""/>
        <p:cNvGrpSpPr/>
        <p:nvPr/>
      </p:nvGrpSpPr>
      <p:grpSpPr>
        <a:xfrm>
          <a:off x="0" y="0"/>
          <a:ext cx="0" cy="0"/>
          <a:chOff x="0" y="0"/>
          <a:chExt cx="0" cy="0"/>
        </a:xfrm>
      </p:grpSpPr>
      <p:sp>
        <p:nvSpPr>
          <p:cNvPr id="2" name="Title 1"/>
          <p:cNvSpPr>
            <a:spLocks noGrp="1"/>
          </p:cNvSpPr>
          <p:nvPr>
            <p:ph type="title"/>
          </p:nvPr>
        </p:nvSpPr>
        <p:spPr>
          <a:xfrm>
            <a:off x="424543" y="335390"/>
            <a:ext cx="11342914" cy="652186"/>
          </a:xfrm>
        </p:spPr>
        <p:txBody>
          <a:bodyPr>
            <a:normAutofit/>
          </a:bodyPr>
          <a:lstStyle>
            <a:lvl1pPr>
              <a:defRPr sz="280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765717" y="1546302"/>
            <a:ext cx="10660566" cy="4630661"/>
          </a:xfrm>
        </p:spPr>
        <p:txBody>
          <a:bodyPr>
            <a:normAutofit/>
          </a:bodyPr>
          <a:lstStyle>
            <a:lvl1pPr>
              <a:defRPr sz="2400" b="1">
                <a:solidFill>
                  <a:schemeClr val="tx1"/>
                </a:solidFill>
              </a:defRPr>
            </a:lvl1pPr>
            <a:lvl2pPr>
              <a:defRPr sz="2000" b="1">
                <a:solidFill>
                  <a:schemeClr val="tx1"/>
                </a:solidFill>
              </a:defRPr>
            </a:lvl2pPr>
            <a:lvl3pPr>
              <a:defRPr sz="1800" b="1">
                <a:solidFill>
                  <a:schemeClr val="tx1"/>
                </a:solidFill>
              </a:defRPr>
            </a:lvl3pPr>
            <a:lvl4pPr>
              <a:defRPr sz="1600" b="1">
                <a:solidFill>
                  <a:schemeClr val="tx1"/>
                </a:solidFill>
              </a:defRPr>
            </a:lvl4pPr>
            <a:lvl5pPr>
              <a:defRPr sz="1600" b="1">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DF48E1-69F7-45B1-BF34-EF8A45E91AD0}" type="slidenum">
              <a:rPr lang="en-US" smtClean="0"/>
              <a:t>‹#›</a:t>
            </a:fld>
            <a:endParaRPr lang="en-US" dirty="0"/>
          </a:p>
        </p:txBody>
      </p:sp>
      <p:cxnSp>
        <p:nvCxnSpPr>
          <p:cNvPr id="7" name="Straight Connector 6"/>
          <p:cNvCxnSpPr/>
          <p:nvPr userDrawn="1"/>
        </p:nvCxnSpPr>
        <p:spPr>
          <a:xfrm>
            <a:off x="0" y="1017312"/>
            <a:ext cx="306324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0" y="1291632"/>
            <a:ext cx="169164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1565952"/>
            <a:ext cx="32004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userDrawn="1"/>
        </p:nvGrpSpPr>
        <p:grpSpPr>
          <a:xfrm>
            <a:off x="9128760" y="6022073"/>
            <a:ext cx="3063240" cy="548640"/>
            <a:chOff x="9128760" y="2433515"/>
            <a:chExt cx="3063240" cy="548640"/>
          </a:xfrm>
        </p:grpSpPr>
        <p:cxnSp>
          <p:nvCxnSpPr>
            <p:cNvPr id="10" name="Straight Connector 9"/>
            <p:cNvCxnSpPr/>
            <p:nvPr userDrawn="1"/>
          </p:nvCxnSpPr>
          <p:spPr>
            <a:xfrm flipV="1">
              <a:off x="9128760" y="2982155"/>
              <a:ext cx="30632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10500360" y="2707835"/>
              <a:ext cx="16916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V="1">
              <a:off x="11871960" y="2433515"/>
              <a:ext cx="3200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986037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color 1b">
    <p:spTree>
      <p:nvGrpSpPr>
        <p:cNvPr id="1" name=""/>
        <p:cNvGrpSpPr/>
        <p:nvPr/>
      </p:nvGrpSpPr>
      <p:grpSpPr>
        <a:xfrm>
          <a:off x="0" y="0"/>
          <a:ext cx="0" cy="0"/>
          <a:chOff x="0" y="0"/>
          <a:chExt cx="0" cy="0"/>
        </a:xfrm>
      </p:grpSpPr>
      <p:sp>
        <p:nvSpPr>
          <p:cNvPr id="2" name="Title 1"/>
          <p:cNvSpPr>
            <a:spLocks noGrp="1"/>
          </p:cNvSpPr>
          <p:nvPr>
            <p:ph type="title"/>
          </p:nvPr>
        </p:nvSpPr>
        <p:spPr>
          <a:xfrm>
            <a:off x="424543" y="335390"/>
            <a:ext cx="11342914" cy="652186"/>
          </a:xfrm>
        </p:spPr>
        <p:txBody>
          <a:bodyPr>
            <a:normAutofit/>
          </a:bodyPr>
          <a:lstStyle>
            <a:lvl1pPr>
              <a:defRPr sz="280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765717" y="1546302"/>
            <a:ext cx="10660566" cy="4630661"/>
          </a:xfrm>
        </p:spPr>
        <p:txBody>
          <a:bodyPr>
            <a:normAutofit/>
          </a:bodyPr>
          <a:lstStyle>
            <a:lvl1pPr>
              <a:defRPr sz="2400" b="1">
                <a:solidFill>
                  <a:schemeClr val="tx1"/>
                </a:solidFill>
              </a:defRPr>
            </a:lvl1pPr>
            <a:lvl2pPr>
              <a:defRPr sz="2000" b="1">
                <a:solidFill>
                  <a:schemeClr val="tx1"/>
                </a:solidFill>
              </a:defRPr>
            </a:lvl2pPr>
            <a:lvl3pPr>
              <a:defRPr sz="1800" b="1">
                <a:solidFill>
                  <a:schemeClr val="tx1"/>
                </a:solidFill>
              </a:defRPr>
            </a:lvl3pPr>
            <a:lvl4pPr>
              <a:defRPr sz="1600" b="1">
                <a:solidFill>
                  <a:schemeClr val="tx1"/>
                </a:solidFill>
              </a:defRPr>
            </a:lvl4pPr>
            <a:lvl5pPr>
              <a:defRPr sz="1600" b="1">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DF48E1-69F7-45B1-BF34-EF8A45E91AD0}" type="slidenum">
              <a:rPr lang="en-US" smtClean="0"/>
              <a:t>‹#›</a:t>
            </a:fld>
            <a:endParaRPr lang="en-US" dirty="0"/>
          </a:p>
        </p:txBody>
      </p:sp>
      <p:cxnSp>
        <p:nvCxnSpPr>
          <p:cNvPr id="7" name="Straight Connector 6"/>
          <p:cNvCxnSpPr/>
          <p:nvPr userDrawn="1"/>
        </p:nvCxnSpPr>
        <p:spPr>
          <a:xfrm>
            <a:off x="0" y="1017312"/>
            <a:ext cx="30632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0" y="1291632"/>
            <a:ext cx="16916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1565952"/>
            <a:ext cx="3200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userDrawn="1"/>
        </p:nvGrpSpPr>
        <p:grpSpPr>
          <a:xfrm>
            <a:off x="9128760" y="6022073"/>
            <a:ext cx="3063240" cy="548640"/>
            <a:chOff x="9128760" y="2433515"/>
            <a:chExt cx="3063240" cy="548640"/>
          </a:xfrm>
        </p:grpSpPr>
        <p:cxnSp>
          <p:nvCxnSpPr>
            <p:cNvPr id="10" name="Straight Connector 9"/>
            <p:cNvCxnSpPr/>
            <p:nvPr userDrawn="1"/>
          </p:nvCxnSpPr>
          <p:spPr>
            <a:xfrm flipV="1">
              <a:off x="9128760" y="2982155"/>
              <a:ext cx="30632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10500360" y="2707835"/>
              <a:ext cx="16916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V="1">
              <a:off x="11871960" y="2433515"/>
              <a:ext cx="3200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343075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color 1b">
    <p:spTree>
      <p:nvGrpSpPr>
        <p:cNvPr id="1" name=""/>
        <p:cNvGrpSpPr/>
        <p:nvPr/>
      </p:nvGrpSpPr>
      <p:grpSpPr>
        <a:xfrm>
          <a:off x="0" y="0"/>
          <a:ext cx="0" cy="0"/>
          <a:chOff x="0" y="0"/>
          <a:chExt cx="0" cy="0"/>
        </a:xfrm>
      </p:grpSpPr>
      <p:sp>
        <p:nvSpPr>
          <p:cNvPr id="2" name="Title 1"/>
          <p:cNvSpPr>
            <a:spLocks noGrp="1"/>
          </p:cNvSpPr>
          <p:nvPr>
            <p:ph type="title"/>
          </p:nvPr>
        </p:nvSpPr>
        <p:spPr>
          <a:xfrm>
            <a:off x="424543" y="335390"/>
            <a:ext cx="11342914" cy="652186"/>
          </a:xfrm>
        </p:spPr>
        <p:txBody>
          <a:bodyPr>
            <a:normAutofit/>
          </a:bodyPr>
          <a:lstStyle>
            <a:lvl1pPr>
              <a:defRPr sz="280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765717" y="1546302"/>
            <a:ext cx="10660566" cy="4630661"/>
          </a:xfrm>
        </p:spPr>
        <p:txBody>
          <a:bodyPr>
            <a:normAutofit/>
          </a:bodyPr>
          <a:lstStyle>
            <a:lvl1pPr>
              <a:defRPr sz="2400" b="1">
                <a:solidFill>
                  <a:schemeClr val="tx1"/>
                </a:solidFill>
              </a:defRPr>
            </a:lvl1pPr>
            <a:lvl2pPr>
              <a:defRPr sz="2000" b="1">
                <a:solidFill>
                  <a:schemeClr val="tx1"/>
                </a:solidFill>
              </a:defRPr>
            </a:lvl2pPr>
            <a:lvl3pPr>
              <a:defRPr sz="1800" b="1">
                <a:solidFill>
                  <a:schemeClr val="tx1"/>
                </a:solidFill>
              </a:defRPr>
            </a:lvl3pPr>
            <a:lvl4pPr>
              <a:defRPr sz="1600" b="1">
                <a:solidFill>
                  <a:schemeClr val="tx1"/>
                </a:solidFill>
              </a:defRPr>
            </a:lvl4pPr>
            <a:lvl5pPr>
              <a:defRPr sz="1600" b="1">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DF48E1-69F7-45B1-BF34-EF8A45E91AD0}" type="slidenum">
              <a:rPr lang="en-US" smtClean="0"/>
              <a:t>‹#›</a:t>
            </a:fld>
            <a:endParaRPr lang="en-US" dirty="0"/>
          </a:p>
        </p:txBody>
      </p:sp>
      <p:cxnSp>
        <p:nvCxnSpPr>
          <p:cNvPr id="7" name="Straight Connector 6"/>
          <p:cNvCxnSpPr/>
          <p:nvPr userDrawn="1"/>
        </p:nvCxnSpPr>
        <p:spPr>
          <a:xfrm>
            <a:off x="0" y="1017312"/>
            <a:ext cx="3063240"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0" y="1291632"/>
            <a:ext cx="1691640"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1565952"/>
            <a:ext cx="320040"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userDrawn="1"/>
        </p:nvGrpSpPr>
        <p:grpSpPr>
          <a:xfrm>
            <a:off x="9128760" y="6022073"/>
            <a:ext cx="3063240" cy="548640"/>
            <a:chOff x="9128760" y="2433515"/>
            <a:chExt cx="3063240" cy="548640"/>
          </a:xfrm>
        </p:grpSpPr>
        <p:cxnSp>
          <p:nvCxnSpPr>
            <p:cNvPr id="10" name="Straight Connector 9"/>
            <p:cNvCxnSpPr/>
            <p:nvPr userDrawn="1"/>
          </p:nvCxnSpPr>
          <p:spPr>
            <a:xfrm flipV="1">
              <a:off x="9128760" y="2982155"/>
              <a:ext cx="306324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10500360" y="2707835"/>
              <a:ext cx="169164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V="1">
              <a:off x="11871960" y="2433515"/>
              <a:ext cx="32004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3157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color 1b">
    <p:spTree>
      <p:nvGrpSpPr>
        <p:cNvPr id="1" name=""/>
        <p:cNvGrpSpPr/>
        <p:nvPr/>
      </p:nvGrpSpPr>
      <p:grpSpPr>
        <a:xfrm>
          <a:off x="0" y="0"/>
          <a:ext cx="0" cy="0"/>
          <a:chOff x="0" y="0"/>
          <a:chExt cx="0" cy="0"/>
        </a:xfrm>
      </p:grpSpPr>
      <p:sp>
        <p:nvSpPr>
          <p:cNvPr id="2" name="Title 1"/>
          <p:cNvSpPr>
            <a:spLocks noGrp="1"/>
          </p:cNvSpPr>
          <p:nvPr>
            <p:ph type="title"/>
          </p:nvPr>
        </p:nvSpPr>
        <p:spPr>
          <a:xfrm>
            <a:off x="424543" y="335390"/>
            <a:ext cx="11342914" cy="652186"/>
          </a:xfrm>
        </p:spPr>
        <p:txBody>
          <a:bodyPr>
            <a:normAutofit/>
          </a:bodyPr>
          <a:lstStyle>
            <a:lvl1pPr>
              <a:defRPr sz="280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765717" y="1546302"/>
            <a:ext cx="10660566" cy="4630661"/>
          </a:xfrm>
        </p:spPr>
        <p:txBody>
          <a:bodyPr>
            <a:normAutofit/>
          </a:bodyPr>
          <a:lstStyle>
            <a:lvl1pPr>
              <a:defRPr sz="2400" b="1">
                <a:solidFill>
                  <a:schemeClr val="tx1"/>
                </a:solidFill>
              </a:defRPr>
            </a:lvl1pPr>
            <a:lvl2pPr>
              <a:defRPr sz="2000" b="1">
                <a:solidFill>
                  <a:schemeClr val="tx1"/>
                </a:solidFill>
              </a:defRPr>
            </a:lvl2pPr>
            <a:lvl3pPr>
              <a:defRPr sz="1800" b="1">
                <a:solidFill>
                  <a:schemeClr val="tx1"/>
                </a:solidFill>
              </a:defRPr>
            </a:lvl3pPr>
            <a:lvl4pPr>
              <a:defRPr sz="1600" b="1">
                <a:solidFill>
                  <a:schemeClr val="tx1"/>
                </a:solidFill>
              </a:defRPr>
            </a:lvl4pPr>
            <a:lvl5pPr>
              <a:defRPr sz="1600" b="1">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DF48E1-69F7-45B1-BF34-EF8A45E91AD0}" type="slidenum">
              <a:rPr lang="en-US" smtClean="0"/>
              <a:t>‹#›</a:t>
            </a:fld>
            <a:endParaRPr lang="en-US" dirty="0"/>
          </a:p>
        </p:txBody>
      </p:sp>
      <p:cxnSp>
        <p:nvCxnSpPr>
          <p:cNvPr id="7" name="Straight Connector 6"/>
          <p:cNvCxnSpPr/>
          <p:nvPr userDrawn="1"/>
        </p:nvCxnSpPr>
        <p:spPr>
          <a:xfrm>
            <a:off x="0" y="1017312"/>
            <a:ext cx="306324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0" y="1291632"/>
            <a:ext cx="169164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1565952"/>
            <a:ext cx="32004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userDrawn="1"/>
        </p:nvGrpSpPr>
        <p:grpSpPr>
          <a:xfrm>
            <a:off x="9128760" y="6022073"/>
            <a:ext cx="3063240" cy="548640"/>
            <a:chOff x="9128760" y="2433515"/>
            <a:chExt cx="3063240" cy="548640"/>
          </a:xfrm>
        </p:grpSpPr>
        <p:cxnSp>
          <p:nvCxnSpPr>
            <p:cNvPr id="10" name="Straight Connector 9"/>
            <p:cNvCxnSpPr/>
            <p:nvPr userDrawn="1"/>
          </p:nvCxnSpPr>
          <p:spPr>
            <a:xfrm flipV="1">
              <a:off x="9128760" y="2982155"/>
              <a:ext cx="3063240"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10500360" y="2707835"/>
              <a:ext cx="1691640"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V="1">
              <a:off x="11871960" y="2433515"/>
              <a:ext cx="320040"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293700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color 2a">
    <p:spTree>
      <p:nvGrpSpPr>
        <p:cNvPr id="1" name=""/>
        <p:cNvGrpSpPr/>
        <p:nvPr/>
      </p:nvGrpSpPr>
      <p:grpSpPr>
        <a:xfrm>
          <a:off x="0" y="0"/>
          <a:ext cx="0" cy="0"/>
          <a:chOff x="0" y="0"/>
          <a:chExt cx="0" cy="0"/>
        </a:xfrm>
      </p:grpSpPr>
      <p:sp>
        <p:nvSpPr>
          <p:cNvPr id="2" name="Title 1"/>
          <p:cNvSpPr>
            <a:spLocks noGrp="1"/>
          </p:cNvSpPr>
          <p:nvPr>
            <p:ph type="title"/>
          </p:nvPr>
        </p:nvSpPr>
        <p:spPr>
          <a:xfrm>
            <a:off x="424543" y="335390"/>
            <a:ext cx="11342914" cy="652186"/>
          </a:xfrm>
        </p:spPr>
        <p:txBody>
          <a:bodyPr>
            <a:normAutofit/>
          </a:bodyPr>
          <a:lstStyle>
            <a:lvl1pPr>
              <a:defRPr sz="280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765717" y="1546302"/>
            <a:ext cx="10660566" cy="4630661"/>
          </a:xfrm>
        </p:spPr>
        <p:txBody>
          <a:bodyPr>
            <a:normAutofit/>
          </a:bodyPr>
          <a:lstStyle>
            <a:lvl1pPr>
              <a:defRPr sz="2400" b="1">
                <a:solidFill>
                  <a:schemeClr val="tx1"/>
                </a:solidFill>
              </a:defRPr>
            </a:lvl1pPr>
            <a:lvl2pPr>
              <a:defRPr sz="2000" b="1">
                <a:solidFill>
                  <a:schemeClr val="tx1"/>
                </a:solidFill>
              </a:defRPr>
            </a:lvl2pPr>
            <a:lvl3pPr>
              <a:defRPr sz="1800" b="1">
                <a:solidFill>
                  <a:schemeClr val="tx1"/>
                </a:solidFill>
              </a:defRPr>
            </a:lvl3pPr>
            <a:lvl4pPr>
              <a:defRPr sz="1600" b="1">
                <a:solidFill>
                  <a:schemeClr val="tx1"/>
                </a:solidFill>
              </a:defRPr>
            </a:lvl4pPr>
            <a:lvl5pPr>
              <a:defRPr sz="1600" b="1">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DF48E1-69F7-45B1-BF34-EF8A45E91AD0}" type="slidenum">
              <a:rPr lang="en-US" smtClean="0"/>
              <a:t>‹#›</a:t>
            </a:fld>
            <a:endParaRPr lang="en-US" dirty="0"/>
          </a:p>
        </p:txBody>
      </p:sp>
      <p:cxnSp>
        <p:nvCxnSpPr>
          <p:cNvPr id="7" name="Straight Connector 6"/>
          <p:cNvCxnSpPr/>
          <p:nvPr userDrawn="1"/>
        </p:nvCxnSpPr>
        <p:spPr>
          <a:xfrm>
            <a:off x="0" y="1017312"/>
            <a:ext cx="306324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0" y="1291632"/>
            <a:ext cx="169164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1565952"/>
            <a:ext cx="32004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userDrawn="1"/>
        </p:nvGrpSpPr>
        <p:grpSpPr>
          <a:xfrm>
            <a:off x="9128760" y="6022073"/>
            <a:ext cx="3063240" cy="548640"/>
            <a:chOff x="9128760" y="2433515"/>
            <a:chExt cx="3063240" cy="548640"/>
          </a:xfrm>
        </p:grpSpPr>
        <p:cxnSp>
          <p:nvCxnSpPr>
            <p:cNvPr id="10" name="Straight Connector 9"/>
            <p:cNvCxnSpPr/>
            <p:nvPr userDrawn="1"/>
          </p:nvCxnSpPr>
          <p:spPr>
            <a:xfrm flipV="1">
              <a:off x="9128760" y="2982155"/>
              <a:ext cx="306324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10500360" y="2707835"/>
              <a:ext cx="169164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V="1">
              <a:off x="11871960" y="2433515"/>
              <a:ext cx="32004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788686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5F4DE-7D05-1563-92D0-93C5F0746E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7E9156-B110-07AF-CDCB-C0E4CC4207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33BFBA-EFDA-636A-E9AF-BDE7E54005F5}"/>
              </a:ext>
            </a:extLst>
          </p:cNvPr>
          <p:cNvSpPr>
            <a:spLocks noGrp="1"/>
          </p:cNvSpPr>
          <p:nvPr>
            <p:ph type="dt" sz="half" idx="10"/>
          </p:nvPr>
        </p:nvSpPr>
        <p:spPr/>
        <p:txBody>
          <a:bodyPr/>
          <a:lstStyle/>
          <a:p>
            <a:fld id="{92F7493D-39B2-4839-851E-3E28F42D4F49}" type="datetimeFigureOut">
              <a:rPr lang="en-US" smtClean="0"/>
              <a:t>5/21/2023</a:t>
            </a:fld>
            <a:endParaRPr lang="en-US" dirty="0"/>
          </a:p>
        </p:txBody>
      </p:sp>
      <p:sp>
        <p:nvSpPr>
          <p:cNvPr id="5" name="Footer Placeholder 4">
            <a:extLst>
              <a:ext uri="{FF2B5EF4-FFF2-40B4-BE49-F238E27FC236}">
                <a16:creationId xmlns:a16="http://schemas.microsoft.com/office/drawing/2014/main" id="{021A45D8-DFDE-A211-782F-C36EF98F022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E7B893-B02A-F081-2566-461E5DB45558}"/>
              </a:ext>
            </a:extLst>
          </p:cNvPr>
          <p:cNvSpPr>
            <a:spLocks noGrp="1"/>
          </p:cNvSpPr>
          <p:nvPr>
            <p:ph type="sldNum" sz="quarter" idx="12"/>
          </p:nvPr>
        </p:nvSpPr>
        <p:spPr/>
        <p:txBody>
          <a:bodyPr/>
          <a:lstStyle/>
          <a:p>
            <a:fld id="{DA6AE608-EE60-4637-BCEC-279DA50AC39A}" type="slidenum">
              <a:rPr lang="en-US" smtClean="0"/>
              <a:t>‹#›</a:t>
            </a:fld>
            <a:endParaRPr lang="en-US" dirty="0"/>
          </a:p>
        </p:txBody>
      </p:sp>
    </p:spTree>
    <p:extLst>
      <p:ext uri="{BB962C8B-B14F-4D97-AF65-F5344CB8AC3E}">
        <p14:creationId xmlns:p14="http://schemas.microsoft.com/office/powerpoint/2010/main" val="19934142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color 2b">
    <p:spTree>
      <p:nvGrpSpPr>
        <p:cNvPr id="1" name=""/>
        <p:cNvGrpSpPr/>
        <p:nvPr/>
      </p:nvGrpSpPr>
      <p:grpSpPr>
        <a:xfrm>
          <a:off x="0" y="0"/>
          <a:ext cx="0" cy="0"/>
          <a:chOff x="0" y="0"/>
          <a:chExt cx="0" cy="0"/>
        </a:xfrm>
      </p:grpSpPr>
      <p:sp>
        <p:nvSpPr>
          <p:cNvPr id="2" name="Title 1"/>
          <p:cNvSpPr>
            <a:spLocks noGrp="1"/>
          </p:cNvSpPr>
          <p:nvPr>
            <p:ph type="title"/>
          </p:nvPr>
        </p:nvSpPr>
        <p:spPr>
          <a:xfrm>
            <a:off x="424543" y="335390"/>
            <a:ext cx="11342914" cy="652186"/>
          </a:xfrm>
        </p:spPr>
        <p:txBody>
          <a:bodyPr>
            <a:normAutofit/>
          </a:bodyPr>
          <a:lstStyle>
            <a:lvl1pPr>
              <a:defRPr sz="28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765717" y="1546302"/>
            <a:ext cx="10660566" cy="4630661"/>
          </a:xfrm>
        </p:spPr>
        <p:txBody>
          <a:bodyPr>
            <a:normAutofit/>
          </a:bodyPr>
          <a:lstStyle>
            <a:lvl1pPr>
              <a:defRPr sz="2400" b="1">
                <a:solidFill>
                  <a:schemeClr val="accent5"/>
                </a:solidFill>
              </a:defRPr>
            </a:lvl1pPr>
            <a:lvl2pPr>
              <a:defRPr sz="2000" b="1">
                <a:solidFill>
                  <a:schemeClr val="accent5"/>
                </a:solidFill>
              </a:defRPr>
            </a:lvl2pPr>
            <a:lvl3pPr>
              <a:defRPr sz="1800" b="1">
                <a:solidFill>
                  <a:schemeClr val="accent5"/>
                </a:solidFill>
              </a:defRPr>
            </a:lvl3pPr>
            <a:lvl4pPr>
              <a:defRPr sz="1600" b="1">
                <a:solidFill>
                  <a:schemeClr val="accent5"/>
                </a:solidFill>
              </a:defRPr>
            </a:lvl4pPr>
            <a:lvl5pPr>
              <a:defRPr sz="1600" b="1">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DF48E1-69F7-45B1-BF34-EF8A45E91AD0}" type="slidenum">
              <a:rPr lang="en-US" smtClean="0"/>
              <a:t>‹#›</a:t>
            </a:fld>
            <a:endParaRPr lang="en-US" dirty="0"/>
          </a:p>
        </p:txBody>
      </p:sp>
      <p:cxnSp>
        <p:nvCxnSpPr>
          <p:cNvPr id="7" name="Straight Connector 6"/>
          <p:cNvCxnSpPr/>
          <p:nvPr userDrawn="1"/>
        </p:nvCxnSpPr>
        <p:spPr>
          <a:xfrm>
            <a:off x="0" y="1017312"/>
            <a:ext cx="30632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0" y="1291632"/>
            <a:ext cx="16916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1565952"/>
            <a:ext cx="3200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userDrawn="1"/>
        </p:nvGrpSpPr>
        <p:grpSpPr>
          <a:xfrm>
            <a:off x="9128760" y="6022073"/>
            <a:ext cx="3063240" cy="548640"/>
            <a:chOff x="9128760" y="2433515"/>
            <a:chExt cx="3063240" cy="548640"/>
          </a:xfrm>
        </p:grpSpPr>
        <p:cxnSp>
          <p:nvCxnSpPr>
            <p:cNvPr id="10" name="Straight Connector 9"/>
            <p:cNvCxnSpPr/>
            <p:nvPr userDrawn="1"/>
          </p:nvCxnSpPr>
          <p:spPr>
            <a:xfrm flipV="1">
              <a:off x="9128760" y="2982155"/>
              <a:ext cx="30632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10500360" y="2707835"/>
              <a:ext cx="16916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V="1">
              <a:off x="11871960" y="2433515"/>
              <a:ext cx="3200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60256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Line Title and Content color 1a">
    <p:spTree>
      <p:nvGrpSpPr>
        <p:cNvPr id="1" name=""/>
        <p:cNvGrpSpPr/>
        <p:nvPr/>
      </p:nvGrpSpPr>
      <p:grpSpPr>
        <a:xfrm>
          <a:off x="0" y="0"/>
          <a:ext cx="0" cy="0"/>
          <a:chOff x="0" y="0"/>
          <a:chExt cx="0" cy="0"/>
        </a:xfrm>
      </p:grpSpPr>
      <p:sp>
        <p:nvSpPr>
          <p:cNvPr id="2" name="Title 1"/>
          <p:cNvSpPr>
            <a:spLocks noGrp="1"/>
          </p:cNvSpPr>
          <p:nvPr>
            <p:ph type="title"/>
          </p:nvPr>
        </p:nvSpPr>
        <p:spPr>
          <a:xfrm>
            <a:off x="424542" y="335390"/>
            <a:ext cx="11347704" cy="1091482"/>
          </a:xfrm>
        </p:spPr>
        <p:txBody>
          <a:bodyPr>
            <a:normAutofit/>
          </a:bodyPr>
          <a:lstStyle>
            <a:lvl1pPr>
              <a:defRPr sz="280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765717" y="1799264"/>
            <a:ext cx="10660566" cy="4377699"/>
          </a:xfrm>
        </p:spPr>
        <p:txBody>
          <a:bodyPr>
            <a:normAutofit/>
          </a:bodyPr>
          <a:lstStyle>
            <a:lvl1pPr>
              <a:defRPr sz="2400" b="1">
                <a:solidFill>
                  <a:schemeClr val="tx1"/>
                </a:solidFill>
              </a:defRPr>
            </a:lvl1pPr>
            <a:lvl2pPr>
              <a:defRPr sz="2000" b="1">
                <a:solidFill>
                  <a:schemeClr val="tx1"/>
                </a:solidFill>
              </a:defRPr>
            </a:lvl2pPr>
            <a:lvl3pPr>
              <a:defRPr sz="1800" b="1">
                <a:solidFill>
                  <a:schemeClr val="tx1"/>
                </a:solidFill>
              </a:defRPr>
            </a:lvl3pPr>
            <a:lvl4pPr>
              <a:defRPr sz="1600" b="1">
                <a:solidFill>
                  <a:schemeClr val="tx1"/>
                </a:solidFill>
              </a:defRPr>
            </a:lvl4pPr>
            <a:lvl5pPr>
              <a:defRPr sz="1600" b="1">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DF48E1-69F7-45B1-BF34-EF8A45E91AD0}" type="slidenum">
              <a:rPr lang="en-US" smtClean="0"/>
              <a:t>‹#›</a:t>
            </a:fld>
            <a:endParaRPr lang="en-US" dirty="0"/>
          </a:p>
        </p:txBody>
      </p:sp>
      <p:grpSp>
        <p:nvGrpSpPr>
          <p:cNvPr id="15" name="Group 14"/>
          <p:cNvGrpSpPr/>
          <p:nvPr userDrawn="1"/>
        </p:nvGrpSpPr>
        <p:grpSpPr>
          <a:xfrm>
            <a:off x="0" y="1464987"/>
            <a:ext cx="3063240" cy="548640"/>
            <a:chOff x="0" y="1464987"/>
            <a:chExt cx="3063240" cy="548640"/>
          </a:xfrm>
        </p:grpSpPr>
        <p:cxnSp>
          <p:nvCxnSpPr>
            <p:cNvPr id="7" name="Straight Connector 6"/>
            <p:cNvCxnSpPr/>
            <p:nvPr userDrawn="1"/>
          </p:nvCxnSpPr>
          <p:spPr>
            <a:xfrm>
              <a:off x="0" y="1464987"/>
              <a:ext cx="30632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0" y="1739307"/>
              <a:ext cx="16916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2013627"/>
              <a:ext cx="3200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28760" y="6022073"/>
            <a:ext cx="3063240" cy="548640"/>
            <a:chOff x="9128760" y="2433515"/>
            <a:chExt cx="3063240" cy="548640"/>
          </a:xfrm>
        </p:grpSpPr>
        <p:cxnSp>
          <p:nvCxnSpPr>
            <p:cNvPr id="10" name="Straight Connector 9"/>
            <p:cNvCxnSpPr/>
            <p:nvPr userDrawn="1"/>
          </p:nvCxnSpPr>
          <p:spPr>
            <a:xfrm flipV="1">
              <a:off x="9128760" y="2982155"/>
              <a:ext cx="30632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10500360" y="2707835"/>
              <a:ext cx="16916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V="1">
              <a:off x="11871960" y="2433515"/>
              <a:ext cx="3200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141898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Line Title and Content color 1b">
    <p:spTree>
      <p:nvGrpSpPr>
        <p:cNvPr id="1" name=""/>
        <p:cNvGrpSpPr/>
        <p:nvPr/>
      </p:nvGrpSpPr>
      <p:grpSpPr>
        <a:xfrm>
          <a:off x="0" y="0"/>
          <a:ext cx="0" cy="0"/>
          <a:chOff x="0" y="0"/>
          <a:chExt cx="0" cy="0"/>
        </a:xfrm>
      </p:grpSpPr>
      <p:sp>
        <p:nvSpPr>
          <p:cNvPr id="2" name="Title 1"/>
          <p:cNvSpPr>
            <a:spLocks noGrp="1"/>
          </p:cNvSpPr>
          <p:nvPr>
            <p:ph type="title"/>
          </p:nvPr>
        </p:nvSpPr>
        <p:spPr>
          <a:xfrm>
            <a:off x="424542" y="335390"/>
            <a:ext cx="11347704" cy="1091482"/>
          </a:xfrm>
        </p:spPr>
        <p:txBody>
          <a:bodyPr>
            <a:normAutofit/>
          </a:bodyPr>
          <a:lstStyle>
            <a:lvl1pPr>
              <a:defRPr sz="280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765717" y="1799264"/>
            <a:ext cx="10660566" cy="4377699"/>
          </a:xfrm>
        </p:spPr>
        <p:txBody>
          <a:bodyPr>
            <a:normAutofit/>
          </a:bodyPr>
          <a:lstStyle>
            <a:lvl1pPr>
              <a:defRPr sz="2400" b="1">
                <a:solidFill>
                  <a:schemeClr val="tx1"/>
                </a:solidFill>
              </a:defRPr>
            </a:lvl1pPr>
            <a:lvl2pPr>
              <a:defRPr sz="2000" b="1">
                <a:solidFill>
                  <a:schemeClr val="tx1"/>
                </a:solidFill>
              </a:defRPr>
            </a:lvl2pPr>
            <a:lvl3pPr>
              <a:defRPr sz="1800" b="1">
                <a:solidFill>
                  <a:schemeClr val="tx1"/>
                </a:solidFill>
              </a:defRPr>
            </a:lvl3pPr>
            <a:lvl4pPr>
              <a:defRPr sz="1600" b="1">
                <a:solidFill>
                  <a:schemeClr val="tx1"/>
                </a:solidFill>
              </a:defRPr>
            </a:lvl4pPr>
            <a:lvl5pPr>
              <a:defRPr sz="1600" b="1">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DF48E1-69F7-45B1-BF34-EF8A45E91AD0}" type="slidenum">
              <a:rPr lang="en-US" smtClean="0"/>
              <a:t>‹#›</a:t>
            </a:fld>
            <a:endParaRPr lang="en-US" dirty="0"/>
          </a:p>
        </p:txBody>
      </p:sp>
      <p:grpSp>
        <p:nvGrpSpPr>
          <p:cNvPr id="13" name="Group 12"/>
          <p:cNvGrpSpPr/>
          <p:nvPr userDrawn="1"/>
        </p:nvGrpSpPr>
        <p:grpSpPr>
          <a:xfrm>
            <a:off x="0" y="1464987"/>
            <a:ext cx="3063240" cy="548640"/>
            <a:chOff x="0" y="1464987"/>
            <a:chExt cx="3063240" cy="548640"/>
          </a:xfrm>
        </p:grpSpPr>
        <p:cxnSp>
          <p:nvCxnSpPr>
            <p:cNvPr id="7" name="Straight Connector 6"/>
            <p:cNvCxnSpPr/>
            <p:nvPr userDrawn="1"/>
          </p:nvCxnSpPr>
          <p:spPr>
            <a:xfrm>
              <a:off x="0" y="1464987"/>
              <a:ext cx="30632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0" y="1739307"/>
              <a:ext cx="16916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2013627"/>
              <a:ext cx="3200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28760" y="6022073"/>
            <a:ext cx="3063240" cy="548640"/>
            <a:chOff x="9128760" y="2433515"/>
            <a:chExt cx="3063240" cy="548640"/>
          </a:xfrm>
        </p:grpSpPr>
        <p:cxnSp>
          <p:nvCxnSpPr>
            <p:cNvPr id="10" name="Straight Connector 9"/>
            <p:cNvCxnSpPr/>
            <p:nvPr userDrawn="1"/>
          </p:nvCxnSpPr>
          <p:spPr>
            <a:xfrm flipV="1">
              <a:off x="9128760" y="2982155"/>
              <a:ext cx="30632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10500360" y="2707835"/>
              <a:ext cx="16916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V="1">
              <a:off x="11871960" y="2433515"/>
              <a:ext cx="3200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9131747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Line Title and Content color 2a">
    <p:spTree>
      <p:nvGrpSpPr>
        <p:cNvPr id="1" name=""/>
        <p:cNvGrpSpPr/>
        <p:nvPr/>
      </p:nvGrpSpPr>
      <p:grpSpPr>
        <a:xfrm>
          <a:off x="0" y="0"/>
          <a:ext cx="0" cy="0"/>
          <a:chOff x="0" y="0"/>
          <a:chExt cx="0" cy="0"/>
        </a:xfrm>
      </p:grpSpPr>
      <p:sp>
        <p:nvSpPr>
          <p:cNvPr id="2" name="Title 1"/>
          <p:cNvSpPr>
            <a:spLocks noGrp="1"/>
          </p:cNvSpPr>
          <p:nvPr>
            <p:ph type="title"/>
          </p:nvPr>
        </p:nvSpPr>
        <p:spPr>
          <a:xfrm>
            <a:off x="424542" y="335390"/>
            <a:ext cx="11347704" cy="1091482"/>
          </a:xfrm>
        </p:spPr>
        <p:txBody>
          <a:bodyPr>
            <a:normAutofit/>
          </a:bodyPr>
          <a:lstStyle>
            <a:lvl1pPr>
              <a:defRPr sz="280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765717" y="1799264"/>
            <a:ext cx="10660566" cy="4377699"/>
          </a:xfrm>
        </p:spPr>
        <p:txBody>
          <a:bodyPr>
            <a:normAutofit/>
          </a:bodyPr>
          <a:lstStyle>
            <a:lvl1pPr>
              <a:defRPr sz="2400" b="1">
                <a:solidFill>
                  <a:schemeClr val="tx1"/>
                </a:solidFill>
              </a:defRPr>
            </a:lvl1pPr>
            <a:lvl2pPr>
              <a:defRPr sz="2000" b="1">
                <a:solidFill>
                  <a:schemeClr val="tx1"/>
                </a:solidFill>
              </a:defRPr>
            </a:lvl2pPr>
            <a:lvl3pPr>
              <a:defRPr sz="1800" b="1">
                <a:solidFill>
                  <a:schemeClr val="tx1"/>
                </a:solidFill>
              </a:defRPr>
            </a:lvl3pPr>
            <a:lvl4pPr>
              <a:defRPr sz="1600" b="1">
                <a:solidFill>
                  <a:schemeClr val="tx1"/>
                </a:solidFill>
              </a:defRPr>
            </a:lvl4pPr>
            <a:lvl5pPr>
              <a:defRPr sz="1600" b="1">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DF48E1-69F7-45B1-BF34-EF8A45E91AD0}" type="slidenum">
              <a:rPr lang="en-US" smtClean="0"/>
              <a:t>‹#›</a:t>
            </a:fld>
            <a:endParaRPr lang="en-US" dirty="0"/>
          </a:p>
        </p:txBody>
      </p:sp>
      <p:grpSp>
        <p:nvGrpSpPr>
          <p:cNvPr id="13" name="Group 12"/>
          <p:cNvGrpSpPr/>
          <p:nvPr userDrawn="1"/>
        </p:nvGrpSpPr>
        <p:grpSpPr>
          <a:xfrm>
            <a:off x="0" y="1464987"/>
            <a:ext cx="3063240" cy="548640"/>
            <a:chOff x="0" y="1464987"/>
            <a:chExt cx="3063240" cy="548640"/>
          </a:xfrm>
        </p:grpSpPr>
        <p:cxnSp>
          <p:nvCxnSpPr>
            <p:cNvPr id="7" name="Straight Connector 6"/>
            <p:cNvCxnSpPr/>
            <p:nvPr userDrawn="1"/>
          </p:nvCxnSpPr>
          <p:spPr>
            <a:xfrm>
              <a:off x="0" y="1464987"/>
              <a:ext cx="30632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0" y="1739307"/>
              <a:ext cx="16916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2013627"/>
              <a:ext cx="3200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28760" y="6022073"/>
            <a:ext cx="3063240" cy="548640"/>
            <a:chOff x="9128760" y="2433515"/>
            <a:chExt cx="3063240" cy="548640"/>
          </a:xfrm>
        </p:grpSpPr>
        <p:cxnSp>
          <p:nvCxnSpPr>
            <p:cNvPr id="10" name="Straight Connector 9"/>
            <p:cNvCxnSpPr/>
            <p:nvPr userDrawn="1"/>
          </p:nvCxnSpPr>
          <p:spPr>
            <a:xfrm flipV="1">
              <a:off x="9128760" y="2982155"/>
              <a:ext cx="3063240" cy="0"/>
            </a:xfrm>
            <a:prstGeom prst="line">
              <a:avLst/>
            </a:prstGeom>
            <a:ln w="28575">
              <a:solidFill>
                <a:srgbClr val="449BC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10500360" y="2707835"/>
              <a:ext cx="1691640" cy="0"/>
            </a:xfrm>
            <a:prstGeom prst="line">
              <a:avLst/>
            </a:prstGeom>
            <a:ln w="28575">
              <a:solidFill>
                <a:srgbClr val="449BC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V="1">
              <a:off x="11871960" y="2433515"/>
              <a:ext cx="320040" cy="0"/>
            </a:xfrm>
            <a:prstGeom prst="line">
              <a:avLst/>
            </a:prstGeom>
            <a:ln w="28575">
              <a:solidFill>
                <a:srgbClr val="449BC6"/>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7242228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Line Title and Content color 2b">
    <p:spTree>
      <p:nvGrpSpPr>
        <p:cNvPr id="1" name=""/>
        <p:cNvGrpSpPr/>
        <p:nvPr/>
      </p:nvGrpSpPr>
      <p:grpSpPr>
        <a:xfrm>
          <a:off x="0" y="0"/>
          <a:ext cx="0" cy="0"/>
          <a:chOff x="0" y="0"/>
          <a:chExt cx="0" cy="0"/>
        </a:xfrm>
      </p:grpSpPr>
      <p:sp>
        <p:nvSpPr>
          <p:cNvPr id="2" name="Title 1"/>
          <p:cNvSpPr>
            <a:spLocks noGrp="1"/>
          </p:cNvSpPr>
          <p:nvPr>
            <p:ph type="title"/>
          </p:nvPr>
        </p:nvSpPr>
        <p:spPr>
          <a:xfrm>
            <a:off x="424542" y="335390"/>
            <a:ext cx="11347704" cy="1091482"/>
          </a:xfrm>
        </p:spPr>
        <p:txBody>
          <a:bodyPr>
            <a:normAutofit/>
          </a:bodyPr>
          <a:lstStyle>
            <a:lvl1pPr>
              <a:defRPr sz="280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765717" y="1799264"/>
            <a:ext cx="10660566" cy="4377699"/>
          </a:xfrm>
        </p:spPr>
        <p:txBody>
          <a:bodyPr>
            <a:normAutofit/>
          </a:bodyPr>
          <a:lstStyle>
            <a:lvl1pPr>
              <a:defRPr sz="2400" b="1">
                <a:solidFill>
                  <a:schemeClr val="tx1"/>
                </a:solidFill>
              </a:defRPr>
            </a:lvl1pPr>
            <a:lvl2pPr>
              <a:defRPr sz="2000" b="1">
                <a:solidFill>
                  <a:schemeClr val="tx1"/>
                </a:solidFill>
              </a:defRPr>
            </a:lvl2pPr>
            <a:lvl3pPr>
              <a:defRPr sz="1800" b="1">
                <a:solidFill>
                  <a:schemeClr val="tx1"/>
                </a:solidFill>
              </a:defRPr>
            </a:lvl3pPr>
            <a:lvl4pPr>
              <a:defRPr sz="1600" b="1">
                <a:solidFill>
                  <a:schemeClr val="tx1"/>
                </a:solidFill>
              </a:defRPr>
            </a:lvl4pPr>
            <a:lvl5pPr>
              <a:defRPr sz="1600" b="1">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DF48E1-69F7-45B1-BF34-EF8A45E91AD0}" type="slidenum">
              <a:rPr lang="en-US" smtClean="0"/>
              <a:t>‹#›</a:t>
            </a:fld>
            <a:endParaRPr lang="en-US" dirty="0"/>
          </a:p>
        </p:txBody>
      </p:sp>
      <p:grpSp>
        <p:nvGrpSpPr>
          <p:cNvPr id="13" name="Group 12"/>
          <p:cNvGrpSpPr/>
          <p:nvPr userDrawn="1"/>
        </p:nvGrpSpPr>
        <p:grpSpPr>
          <a:xfrm>
            <a:off x="0" y="1464987"/>
            <a:ext cx="3063240" cy="548640"/>
            <a:chOff x="0" y="1464987"/>
            <a:chExt cx="3063240" cy="548640"/>
          </a:xfrm>
        </p:grpSpPr>
        <p:cxnSp>
          <p:nvCxnSpPr>
            <p:cNvPr id="7" name="Straight Connector 6"/>
            <p:cNvCxnSpPr/>
            <p:nvPr userDrawn="1"/>
          </p:nvCxnSpPr>
          <p:spPr>
            <a:xfrm>
              <a:off x="0" y="1464987"/>
              <a:ext cx="30632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0" y="1739307"/>
              <a:ext cx="16916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2013627"/>
              <a:ext cx="3200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28760" y="6022073"/>
            <a:ext cx="3063240" cy="548640"/>
            <a:chOff x="9128760" y="2433515"/>
            <a:chExt cx="3063240" cy="548640"/>
          </a:xfrm>
        </p:grpSpPr>
        <p:cxnSp>
          <p:nvCxnSpPr>
            <p:cNvPr id="10" name="Straight Connector 9"/>
            <p:cNvCxnSpPr/>
            <p:nvPr userDrawn="1"/>
          </p:nvCxnSpPr>
          <p:spPr>
            <a:xfrm flipV="1">
              <a:off x="9128760" y="2982155"/>
              <a:ext cx="30632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10500360" y="2707835"/>
              <a:ext cx="16916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V="1">
              <a:off x="11871960" y="2433515"/>
              <a:ext cx="3200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1199926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70632" y="2240280"/>
            <a:ext cx="7543800" cy="1728216"/>
          </a:xfrm>
        </p:spPr>
        <p:txBody>
          <a:bodyPr anchor="b">
            <a:normAutofit/>
          </a:bodyPr>
          <a:lstStyle>
            <a:lvl1pPr algn="r">
              <a:defRPr sz="5400"/>
            </a:lvl1pPr>
          </a:lstStyle>
          <a:p>
            <a:r>
              <a:rPr lang="en-US" dirty="0"/>
              <a:t>Click to edit Master title style</a:t>
            </a:r>
          </a:p>
        </p:txBody>
      </p:sp>
      <p:sp>
        <p:nvSpPr>
          <p:cNvPr id="3" name="Text Placeholder 2"/>
          <p:cNvSpPr>
            <a:spLocks noGrp="1"/>
          </p:cNvSpPr>
          <p:nvPr>
            <p:ph type="body" idx="1"/>
          </p:nvPr>
        </p:nvSpPr>
        <p:spPr>
          <a:xfrm>
            <a:off x="155448" y="5833872"/>
            <a:ext cx="5010912" cy="850392"/>
          </a:xfrm>
        </p:spPr>
        <p:txBody>
          <a:bodyPr anchor="b"/>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DF48E1-69F7-45B1-BF34-EF8A45E91AD0}" type="slidenum">
              <a:rPr lang="en-US" smtClean="0"/>
              <a:t>‹#›</a:t>
            </a:fld>
            <a:endParaRPr lang="en-US" dirty="0"/>
          </a:p>
        </p:txBody>
      </p:sp>
      <p:cxnSp>
        <p:nvCxnSpPr>
          <p:cNvPr id="10" name="Straight Connector 9"/>
          <p:cNvCxnSpPr/>
          <p:nvPr userDrawn="1"/>
        </p:nvCxnSpPr>
        <p:spPr>
          <a:xfrm>
            <a:off x="6385560" y="4280286"/>
            <a:ext cx="58064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7757160" y="4554606"/>
            <a:ext cx="44348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9128760" y="4828926"/>
            <a:ext cx="30632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0500360" y="5103246"/>
            <a:ext cx="16916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1871960" y="5377566"/>
            <a:ext cx="3200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0" y="2228088"/>
            <a:ext cx="16916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H="1">
            <a:off x="0" y="1953768"/>
            <a:ext cx="3200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7811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color 1a">
    <p:spTree>
      <p:nvGrpSpPr>
        <p:cNvPr id="1" name=""/>
        <p:cNvGrpSpPr/>
        <p:nvPr/>
      </p:nvGrpSpPr>
      <p:grpSpPr>
        <a:xfrm>
          <a:off x="0" y="0"/>
          <a:ext cx="0" cy="0"/>
          <a:chOff x="0" y="0"/>
          <a:chExt cx="0" cy="0"/>
        </a:xfrm>
      </p:grpSpPr>
      <p:sp>
        <p:nvSpPr>
          <p:cNvPr id="2" name="Title 1"/>
          <p:cNvSpPr>
            <a:spLocks noGrp="1"/>
          </p:cNvSpPr>
          <p:nvPr>
            <p:ph type="title"/>
          </p:nvPr>
        </p:nvSpPr>
        <p:spPr>
          <a:xfrm>
            <a:off x="424543" y="338328"/>
            <a:ext cx="11347704" cy="649224"/>
          </a:xfrm>
        </p:spPr>
        <p:txBody>
          <a:bodyPr>
            <a:normAutofit/>
          </a:bodyPr>
          <a:lstStyle>
            <a:lvl1pPr>
              <a:defRPr sz="2800" baseline="0">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768096" y="1545336"/>
            <a:ext cx="5181600" cy="46268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5352" y="1545336"/>
            <a:ext cx="5181600" cy="46268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24543" y="6356350"/>
            <a:ext cx="2743200" cy="365125"/>
          </a:xfrm>
        </p:spPr>
        <p:txBody>
          <a:bodyPr/>
          <a:lstStyle/>
          <a:p>
            <a:fld id="{D9842F34-2152-4F57-9455-E49CBBED5E2C}" type="datetimeFigureOut">
              <a:rPr lang="en-US" smtClean="0"/>
              <a:t>5/21/2023</a:t>
            </a:fld>
            <a:endParaRPr lang="en-US" dirty="0"/>
          </a:p>
        </p:txBody>
      </p:sp>
      <p:sp>
        <p:nvSpPr>
          <p:cNvPr id="6" name="Footer Placeholder 5"/>
          <p:cNvSpPr>
            <a:spLocks noGrp="1"/>
          </p:cNvSpPr>
          <p:nvPr>
            <p:ph type="ftr" sz="quarter" idx="11"/>
          </p:nvPr>
        </p:nvSpPr>
        <p:spPr>
          <a:xfrm>
            <a:off x="3639312" y="6356350"/>
            <a:ext cx="4114800" cy="365125"/>
          </a:xfrm>
        </p:spPr>
        <p:txBody>
          <a:bodyPr/>
          <a:lstStyle/>
          <a:p>
            <a:endParaRPr lang="en-US" dirty="0"/>
          </a:p>
        </p:txBody>
      </p:sp>
      <p:sp>
        <p:nvSpPr>
          <p:cNvPr id="7" name="Slide Number Placeholder 6"/>
          <p:cNvSpPr>
            <a:spLocks noGrp="1"/>
          </p:cNvSpPr>
          <p:nvPr>
            <p:ph type="sldNum" sz="quarter" idx="12"/>
          </p:nvPr>
        </p:nvSpPr>
        <p:spPr>
          <a:xfrm>
            <a:off x="8193024" y="6356350"/>
            <a:ext cx="2743200" cy="365125"/>
          </a:xfrm>
        </p:spPr>
        <p:txBody>
          <a:bodyPr/>
          <a:lstStyle>
            <a:lvl1pPr algn="l">
              <a:defRPr/>
            </a:lvl1pPr>
          </a:lstStyle>
          <a:p>
            <a:fld id="{60DF48E1-69F7-45B1-BF34-EF8A45E91AD0}" type="slidenum">
              <a:rPr lang="en-US" smtClean="0"/>
              <a:pPr/>
              <a:t>‹#›</a:t>
            </a:fld>
            <a:endParaRPr lang="en-US" dirty="0"/>
          </a:p>
        </p:txBody>
      </p:sp>
      <p:grpSp>
        <p:nvGrpSpPr>
          <p:cNvPr id="17" name="Group 16"/>
          <p:cNvGrpSpPr/>
          <p:nvPr userDrawn="1"/>
        </p:nvGrpSpPr>
        <p:grpSpPr>
          <a:xfrm>
            <a:off x="0" y="1017312"/>
            <a:ext cx="3063240" cy="548640"/>
            <a:chOff x="0" y="1017312"/>
            <a:chExt cx="3063240" cy="548640"/>
          </a:xfrm>
        </p:grpSpPr>
        <p:cxnSp>
          <p:nvCxnSpPr>
            <p:cNvPr id="8" name="Straight Connector 7"/>
            <p:cNvCxnSpPr/>
            <p:nvPr userDrawn="1"/>
          </p:nvCxnSpPr>
          <p:spPr>
            <a:xfrm>
              <a:off x="0" y="1017312"/>
              <a:ext cx="30632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1291632"/>
              <a:ext cx="16916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1565952"/>
              <a:ext cx="3200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9128760" y="6022073"/>
            <a:ext cx="3063240" cy="548640"/>
            <a:chOff x="9128760" y="2433515"/>
            <a:chExt cx="3063240" cy="548640"/>
          </a:xfrm>
        </p:grpSpPr>
        <p:cxnSp>
          <p:nvCxnSpPr>
            <p:cNvPr id="12" name="Straight Connector 11"/>
            <p:cNvCxnSpPr/>
            <p:nvPr userDrawn="1"/>
          </p:nvCxnSpPr>
          <p:spPr>
            <a:xfrm flipV="1">
              <a:off x="9128760" y="2982155"/>
              <a:ext cx="30632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V="1">
              <a:off x="10500360" y="2707835"/>
              <a:ext cx="16916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V="1">
              <a:off x="11871960" y="2433515"/>
              <a:ext cx="3200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2414612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color 1b">
    <p:spTree>
      <p:nvGrpSpPr>
        <p:cNvPr id="1" name=""/>
        <p:cNvGrpSpPr/>
        <p:nvPr/>
      </p:nvGrpSpPr>
      <p:grpSpPr>
        <a:xfrm>
          <a:off x="0" y="0"/>
          <a:ext cx="0" cy="0"/>
          <a:chOff x="0" y="0"/>
          <a:chExt cx="0" cy="0"/>
        </a:xfrm>
      </p:grpSpPr>
      <p:sp>
        <p:nvSpPr>
          <p:cNvPr id="2" name="Title 1"/>
          <p:cNvSpPr>
            <a:spLocks noGrp="1"/>
          </p:cNvSpPr>
          <p:nvPr>
            <p:ph type="title"/>
          </p:nvPr>
        </p:nvSpPr>
        <p:spPr>
          <a:xfrm>
            <a:off x="424543" y="338328"/>
            <a:ext cx="11347704" cy="649224"/>
          </a:xfrm>
        </p:spPr>
        <p:txBody>
          <a:bodyPr>
            <a:normAutofit/>
          </a:bodyPr>
          <a:lstStyle>
            <a:lvl1pPr>
              <a:defRPr sz="2800" baseline="0">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768096" y="1545336"/>
            <a:ext cx="5181600" cy="46268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5352" y="1545336"/>
            <a:ext cx="5181600" cy="46268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24543" y="6356350"/>
            <a:ext cx="2743200" cy="365125"/>
          </a:xfrm>
        </p:spPr>
        <p:txBody>
          <a:bodyPr/>
          <a:lstStyle/>
          <a:p>
            <a:fld id="{D9842F34-2152-4F57-9455-E49CBBED5E2C}" type="datetimeFigureOut">
              <a:rPr lang="en-US" smtClean="0"/>
              <a:t>5/21/2023</a:t>
            </a:fld>
            <a:endParaRPr lang="en-US" dirty="0"/>
          </a:p>
        </p:txBody>
      </p:sp>
      <p:sp>
        <p:nvSpPr>
          <p:cNvPr id="6" name="Footer Placeholder 5"/>
          <p:cNvSpPr>
            <a:spLocks noGrp="1"/>
          </p:cNvSpPr>
          <p:nvPr>
            <p:ph type="ftr" sz="quarter" idx="11"/>
          </p:nvPr>
        </p:nvSpPr>
        <p:spPr>
          <a:xfrm>
            <a:off x="3639312" y="6356350"/>
            <a:ext cx="4114800" cy="365125"/>
          </a:xfrm>
        </p:spPr>
        <p:txBody>
          <a:bodyPr/>
          <a:lstStyle/>
          <a:p>
            <a:endParaRPr lang="en-US" dirty="0"/>
          </a:p>
        </p:txBody>
      </p:sp>
      <p:sp>
        <p:nvSpPr>
          <p:cNvPr id="7" name="Slide Number Placeholder 6"/>
          <p:cNvSpPr>
            <a:spLocks noGrp="1"/>
          </p:cNvSpPr>
          <p:nvPr>
            <p:ph type="sldNum" sz="quarter" idx="12"/>
          </p:nvPr>
        </p:nvSpPr>
        <p:spPr>
          <a:xfrm>
            <a:off x="8193024" y="6356350"/>
            <a:ext cx="2743200" cy="365125"/>
          </a:xfrm>
        </p:spPr>
        <p:txBody>
          <a:bodyPr/>
          <a:lstStyle>
            <a:lvl1pPr algn="l">
              <a:defRPr/>
            </a:lvl1pPr>
          </a:lstStyle>
          <a:p>
            <a:fld id="{60DF48E1-69F7-45B1-BF34-EF8A45E91AD0}" type="slidenum">
              <a:rPr lang="en-US" smtClean="0"/>
              <a:pPr/>
              <a:t>‹#›</a:t>
            </a:fld>
            <a:endParaRPr lang="en-US" dirty="0"/>
          </a:p>
        </p:txBody>
      </p:sp>
      <p:cxnSp>
        <p:nvCxnSpPr>
          <p:cNvPr id="8" name="Straight Connector 7"/>
          <p:cNvCxnSpPr/>
          <p:nvPr userDrawn="1"/>
        </p:nvCxnSpPr>
        <p:spPr>
          <a:xfrm>
            <a:off x="0" y="1017312"/>
            <a:ext cx="30632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1291632"/>
            <a:ext cx="16916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1565952"/>
            <a:ext cx="3200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userDrawn="1"/>
        </p:nvGrpSpPr>
        <p:grpSpPr>
          <a:xfrm>
            <a:off x="9128760" y="6022073"/>
            <a:ext cx="3063240" cy="548640"/>
            <a:chOff x="9128760" y="2433515"/>
            <a:chExt cx="3063240" cy="548640"/>
          </a:xfrm>
        </p:grpSpPr>
        <p:cxnSp>
          <p:nvCxnSpPr>
            <p:cNvPr id="12" name="Straight Connector 11"/>
            <p:cNvCxnSpPr/>
            <p:nvPr userDrawn="1"/>
          </p:nvCxnSpPr>
          <p:spPr>
            <a:xfrm flipV="1">
              <a:off x="9128760" y="2982155"/>
              <a:ext cx="30632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V="1">
              <a:off x="10500360" y="2707835"/>
              <a:ext cx="16916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V="1">
              <a:off x="11871960" y="2433515"/>
              <a:ext cx="3200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2410068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1_Two Content color 1b">
    <p:spTree>
      <p:nvGrpSpPr>
        <p:cNvPr id="1" name=""/>
        <p:cNvGrpSpPr/>
        <p:nvPr/>
      </p:nvGrpSpPr>
      <p:grpSpPr>
        <a:xfrm>
          <a:off x="0" y="0"/>
          <a:ext cx="0" cy="0"/>
          <a:chOff x="0" y="0"/>
          <a:chExt cx="0" cy="0"/>
        </a:xfrm>
      </p:grpSpPr>
      <p:sp>
        <p:nvSpPr>
          <p:cNvPr id="2" name="Title 1"/>
          <p:cNvSpPr>
            <a:spLocks noGrp="1"/>
          </p:cNvSpPr>
          <p:nvPr>
            <p:ph type="title"/>
          </p:nvPr>
        </p:nvSpPr>
        <p:spPr>
          <a:xfrm>
            <a:off x="424543" y="338328"/>
            <a:ext cx="11347704" cy="649224"/>
          </a:xfrm>
        </p:spPr>
        <p:txBody>
          <a:bodyPr>
            <a:normAutofit/>
          </a:bodyPr>
          <a:lstStyle>
            <a:lvl1pPr>
              <a:defRPr sz="2800" baseline="0">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768096" y="1545336"/>
            <a:ext cx="5181600" cy="46268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5352" y="1545336"/>
            <a:ext cx="5181600" cy="46268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24543" y="6356350"/>
            <a:ext cx="2743200" cy="365125"/>
          </a:xfrm>
        </p:spPr>
        <p:txBody>
          <a:bodyPr/>
          <a:lstStyle/>
          <a:p>
            <a:fld id="{D9842F34-2152-4F57-9455-E49CBBED5E2C}" type="datetimeFigureOut">
              <a:rPr lang="en-US" smtClean="0"/>
              <a:t>5/21/2023</a:t>
            </a:fld>
            <a:endParaRPr lang="en-US" dirty="0"/>
          </a:p>
        </p:txBody>
      </p:sp>
      <p:sp>
        <p:nvSpPr>
          <p:cNvPr id="6" name="Footer Placeholder 5"/>
          <p:cNvSpPr>
            <a:spLocks noGrp="1"/>
          </p:cNvSpPr>
          <p:nvPr>
            <p:ph type="ftr" sz="quarter" idx="11"/>
          </p:nvPr>
        </p:nvSpPr>
        <p:spPr>
          <a:xfrm>
            <a:off x="3639312" y="6356350"/>
            <a:ext cx="4114800" cy="365125"/>
          </a:xfrm>
        </p:spPr>
        <p:txBody>
          <a:bodyPr/>
          <a:lstStyle/>
          <a:p>
            <a:endParaRPr lang="en-US" dirty="0"/>
          </a:p>
        </p:txBody>
      </p:sp>
      <p:sp>
        <p:nvSpPr>
          <p:cNvPr id="7" name="Slide Number Placeholder 6"/>
          <p:cNvSpPr>
            <a:spLocks noGrp="1"/>
          </p:cNvSpPr>
          <p:nvPr>
            <p:ph type="sldNum" sz="quarter" idx="12"/>
          </p:nvPr>
        </p:nvSpPr>
        <p:spPr>
          <a:xfrm>
            <a:off x="8193024" y="6356350"/>
            <a:ext cx="2743200" cy="365125"/>
          </a:xfrm>
        </p:spPr>
        <p:txBody>
          <a:bodyPr/>
          <a:lstStyle>
            <a:lvl1pPr algn="l">
              <a:defRPr/>
            </a:lvl1pPr>
          </a:lstStyle>
          <a:p>
            <a:fld id="{60DF48E1-69F7-45B1-BF34-EF8A45E91AD0}" type="slidenum">
              <a:rPr lang="en-US" smtClean="0"/>
              <a:pPr/>
              <a:t>‹#›</a:t>
            </a:fld>
            <a:endParaRPr lang="en-US" dirty="0"/>
          </a:p>
        </p:txBody>
      </p:sp>
      <p:grpSp>
        <p:nvGrpSpPr>
          <p:cNvPr id="23" name="Group 22">
            <a:extLst>
              <a:ext uri="{FF2B5EF4-FFF2-40B4-BE49-F238E27FC236}">
                <a16:creationId xmlns:a16="http://schemas.microsoft.com/office/drawing/2014/main" id="{75D99525-C2D0-A008-17CD-5786BA2B255E}"/>
              </a:ext>
              <a:ext uri="{C183D7F6-B498-43B3-948B-1728B52AA6E4}">
                <adec:decorative xmlns:adec="http://schemas.microsoft.com/office/drawing/2017/decorative" val="1"/>
              </a:ext>
            </a:extLst>
          </p:cNvPr>
          <p:cNvGrpSpPr/>
          <p:nvPr userDrawn="1"/>
        </p:nvGrpSpPr>
        <p:grpSpPr>
          <a:xfrm>
            <a:off x="0" y="1017312"/>
            <a:ext cx="3063240" cy="548640"/>
            <a:chOff x="0" y="1017312"/>
            <a:chExt cx="3063240" cy="548640"/>
          </a:xfrm>
        </p:grpSpPr>
        <p:cxnSp>
          <p:nvCxnSpPr>
            <p:cNvPr id="24" name="Straight Connector 23">
              <a:extLst>
                <a:ext uri="{FF2B5EF4-FFF2-40B4-BE49-F238E27FC236}">
                  <a16:creationId xmlns:a16="http://schemas.microsoft.com/office/drawing/2014/main" id="{FAD10530-5506-5A9B-D625-67C86E11E207}"/>
                </a:ext>
                <a:ext uri="{C183D7F6-B498-43B3-948B-1728B52AA6E4}">
                  <adec:decorative xmlns:adec="http://schemas.microsoft.com/office/drawing/2017/decorative" val="1"/>
                </a:ext>
              </a:extLst>
            </p:cNvPr>
            <p:cNvCxnSpPr/>
            <p:nvPr userDrawn="1"/>
          </p:nvCxnSpPr>
          <p:spPr>
            <a:xfrm>
              <a:off x="0" y="1017312"/>
              <a:ext cx="306324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FAE7F83-B25A-0521-6D30-B13A38D17FB5}"/>
                </a:ext>
                <a:ext uri="{C183D7F6-B498-43B3-948B-1728B52AA6E4}">
                  <adec:decorative xmlns:adec="http://schemas.microsoft.com/office/drawing/2017/decorative" val="1"/>
                </a:ext>
              </a:extLst>
            </p:cNvPr>
            <p:cNvCxnSpPr/>
            <p:nvPr userDrawn="1"/>
          </p:nvCxnSpPr>
          <p:spPr>
            <a:xfrm>
              <a:off x="0" y="1291632"/>
              <a:ext cx="169164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AFC24BB-91B3-3553-D950-ACEB47445047}"/>
                </a:ext>
                <a:ext uri="{C183D7F6-B498-43B3-948B-1728B52AA6E4}">
                  <adec:decorative xmlns:adec="http://schemas.microsoft.com/office/drawing/2017/decorative" val="1"/>
                </a:ext>
              </a:extLst>
            </p:cNvPr>
            <p:cNvCxnSpPr/>
            <p:nvPr userDrawn="1"/>
          </p:nvCxnSpPr>
          <p:spPr>
            <a:xfrm>
              <a:off x="0" y="1565952"/>
              <a:ext cx="32004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C5ED7F0F-3EC9-DA56-EE0A-1E0698B5A551}"/>
              </a:ext>
              <a:ext uri="{C183D7F6-B498-43B3-948B-1728B52AA6E4}">
                <adec:decorative xmlns:adec="http://schemas.microsoft.com/office/drawing/2017/decorative" val="1"/>
              </a:ext>
            </a:extLst>
          </p:cNvPr>
          <p:cNvGrpSpPr/>
          <p:nvPr userDrawn="1"/>
        </p:nvGrpSpPr>
        <p:grpSpPr>
          <a:xfrm>
            <a:off x="9128760" y="6022073"/>
            <a:ext cx="3063240" cy="548640"/>
            <a:chOff x="9128760" y="2433515"/>
            <a:chExt cx="3063240" cy="548640"/>
          </a:xfrm>
        </p:grpSpPr>
        <p:cxnSp>
          <p:nvCxnSpPr>
            <p:cNvPr id="28" name="Straight Connector 27">
              <a:extLst>
                <a:ext uri="{FF2B5EF4-FFF2-40B4-BE49-F238E27FC236}">
                  <a16:creationId xmlns:a16="http://schemas.microsoft.com/office/drawing/2014/main" id="{871D5236-1E4D-055E-F4D3-B5C865592004}"/>
                </a:ext>
                <a:ext uri="{C183D7F6-B498-43B3-948B-1728B52AA6E4}">
                  <adec:decorative xmlns:adec="http://schemas.microsoft.com/office/drawing/2017/decorative" val="1"/>
                </a:ext>
              </a:extLst>
            </p:cNvPr>
            <p:cNvCxnSpPr/>
            <p:nvPr userDrawn="1"/>
          </p:nvCxnSpPr>
          <p:spPr>
            <a:xfrm flipV="1">
              <a:off x="9128760" y="2982155"/>
              <a:ext cx="306324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537FF96-43A3-F182-CA00-488A4C3AADF1}"/>
                </a:ext>
                <a:ext uri="{C183D7F6-B498-43B3-948B-1728B52AA6E4}">
                  <adec:decorative xmlns:adec="http://schemas.microsoft.com/office/drawing/2017/decorative" val="1"/>
                </a:ext>
              </a:extLst>
            </p:cNvPr>
            <p:cNvCxnSpPr/>
            <p:nvPr userDrawn="1"/>
          </p:nvCxnSpPr>
          <p:spPr>
            <a:xfrm flipV="1">
              <a:off x="10500360" y="2707835"/>
              <a:ext cx="169164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F6EB02F-E96B-D9D9-09DF-064BE80B392D}"/>
                </a:ext>
                <a:ext uri="{C183D7F6-B498-43B3-948B-1728B52AA6E4}">
                  <adec:decorative xmlns:adec="http://schemas.microsoft.com/office/drawing/2017/decorative" val="1"/>
                </a:ext>
              </a:extLst>
            </p:cNvPr>
            <p:cNvCxnSpPr/>
            <p:nvPr userDrawn="1"/>
          </p:nvCxnSpPr>
          <p:spPr>
            <a:xfrm flipV="1">
              <a:off x="11871960" y="2433515"/>
              <a:ext cx="32004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5689863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color 2a">
    <p:spTree>
      <p:nvGrpSpPr>
        <p:cNvPr id="1" name=""/>
        <p:cNvGrpSpPr/>
        <p:nvPr/>
      </p:nvGrpSpPr>
      <p:grpSpPr>
        <a:xfrm>
          <a:off x="0" y="0"/>
          <a:ext cx="0" cy="0"/>
          <a:chOff x="0" y="0"/>
          <a:chExt cx="0" cy="0"/>
        </a:xfrm>
      </p:grpSpPr>
      <p:sp>
        <p:nvSpPr>
          <p:cNvPr id="2" name="Title 1"/>
          <p:cNvSpPr>
            <a:spLocks noGrp="1"/>
          </p:cNvSpPr>
          <p:nvPr>
            <p:ph type="title"/>
          </p:nvPr>
        </p:nvSpPr>
        <p:spPr>
          <a:xfrm>
            <a:off x="424543" y="338328"/>
            <a:ext cx="11347704" cy="649224"/>
          </a:xfrm>
        </p:spPr>
        <p:txBody>
          <a:bodyPr>
            <a:normAutofit/>
          </a:bodyPr>
          <a:lstStyle>
            <a:lvl1pPr>
              <a:defRPr sz="2800" baseline="0">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768096" y="1545336"/>
            <a:ext cx="5181600" cy="462686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5352" y="1545336"/>
            <a:ext cx="5181600" cy="462686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24543" y="6356350"/>
            <a:ext cx="2743200" cy="365125"/>
          </a:xfrm>
        </p:spPr>
        <p:txBody>
          <a:bodyPr/>
          <a:lstStyle/>
          <a:p>
            <a:fld id="{D9842F34-2152-4F57-9455-E49CBBED5E2C}" type="datetimeFigureOut">
              <a:rPr lang="en-US" smtClean="0"/>
              <a:t>5/21/2023</a:t>
            </a:fld>
            <a:endParaRPr lang="en-US" dirty="0"/>
          </a:p>
        </p:txBody>
      </p:sp>
      <p:sp>
        <p:nvSpPr>
          <p:cNvPr id="6" name="Footer Placeholder 5"/>
          <p:cNvSpPr>
            <a:spLocks noGrp="1"/>
          </p:cNvSpPr>
          <p:nvPr>
            <p:ph type="ftr" sz="quarter" idx="11"/>
          </p:nvPr>
        </p:nvSpPr>
        <p:spPr>
          <a:xfrm>
            <a:off x="3639312" y="6356350"/>
            <a:ext cx="4114800" cy="365125"/>
          </a:xfrm>
        </p:spPr>
        <p:txBody>
          <a:bodyPr/>
          <a:lstStyle/>
          <a:p>
            <a:endParaRPr lang="en-US" dirty="0"/>
          </a:p>
        </p:txBody>
      </p:sp>
      <p:sp>
        <p:nvSpPr>
          <p:cNvPr id="7" name="Slide Number Placeholder 6"/>
          <p:cNvSpPr>
            <a:spLocks noGrp="1"/>
          </p:cNvSpPr>
          <p:nvPr>
            <p:ph type="sldNum" sz="quarter" idx="12"/>
          </p:nvPr>
        </p:nvSpPr>
        <p:spPr>
          <a:xfrm>
            <a:off x="8193024" y="6356350"/>
            <a:ext cx="2743200" cy="365125"/>
          </a:xfrm>
        </p:spPr>
        <p:txBody>
          <a:bodyPr/>
          <a:lstStyle>
            <a:lvl1pPr algn="l">
              <a:defRPr/>
            </a:lvl1pPr>
          </a:lstStyle>
          <a:p>
            <a:fld id="{60DF48E1-69F7-45B1-BF34-EF8A45E91AD0}" type="slidenum">
              <a:rPr lang="en-US" smtClean="0"/>
              <a:pPr/>
              <a:t>‹#›</a:t>
            </a:fld>
            <a:endParaRPr lang="en-US" dirty="0"/>
          </a:p>
        </p:txBody>
      </p:sp>
      <p:cxnSp>
        <p:nvCxnSpPr>
          <p:cNvPr id="8" name="Straight Connector 7"/>
          <p:cNvCxnSpPr/>
          <p:nvPr userDrawn="1"/>
        </p:nvCxnSpPr>
        <p:spPr>
          <a:xfrm>
            <a:off x="0" y="1017312"/>
            <a:ext cx="30632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1291632"/>
            <a:ext cx="16916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1565952"/>
            <a:ext cx="3200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userDrawn="1"/>
        </p:nvGrpSpPr>
        <p:grpSpPr>
          <a:xfrm>
            <a:off x="9128760" y="6022073"/>
            <a:ext cx="3063240" cy="548640"/>
            <a:chOff x="9128760" y="2433515"/>
            <a:chExt cx="3063240" cy="548640"/>
          </a:xfrm>
        </p:grpSpPr>
        <p:cxnSp>
          <p:nvCxnSpPr>
            <p:cNvPr id="12" name="Straight Connector 11"/>
            <p:cNvCxnSpPr/>
            <p:nvPr userDrawn="1"/>
          </p:nvCxnSpPr>
          <p:spPr>
            <a:xfrm flipV="1">
              <a:off x="9128760" y="2982155"/>
              <a:ext cx="3063240" cy="0"/>
            </a:xfrm>
            <a:prstGeom prst="line">
              <a:avLst/>
            </a:prstGeom>
            <a:ln w="28575">
              <a:solidFill>
                <a:srgbClr val="449BC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V="1">
              <a:off x="10500360" y="2707835"/>
              <a:ext cx="1691640" cy="0"/>
            </a:xfrm>
            <a:prstGeom prst="line">
              <a:avLst/>
            </a:prstGeom>
            <a:ln w="28575">
              <a:solidFill>
                <a:srgbClr val="449BC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V="1">
              <a:off x="11871960" y="2433515"/>
              <a:ext cx="320040" cy="0"/>
            </a:xfrm>
            <a:prstGeom prst="line">
              <a:avLst/>
            </a:prstGeom>
            <a:ln w="28575">
              <a:solidFill>
                <a:srgbClr val="449BC6"/>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829524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C0855-D76A-6580-9E88-6D8523E1AD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830C9E-781E-0B62-18B1-528CFA5E6D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3A6B12-BFA2-BDF7-E918-A7B3EE7B90E2}"/>
              </a:ext>
            </a:extLst>
          </p:cNvPr>
          <p:cNvSpPr>
            <a:spLocks noGrp="1"/>
          </p:cNvSpPr>
          <p:nvPr>
            <p:ph type="dt" sz="half" idx="10"/>
          </p:nvPr>
        </p:nvSpPr>
        <p:spPr/>
        <p:txBody>
          <a:bodyPr/>
          <a:lstStyle/>
          <a:p>
            <a:fld id="{92F7493D-39B2-4839-851E-3E28F42D4F49}" type="datetimeFigureOut">
              <a:rPr lang="en-US" smtClean="0"/>
              <a:t>5/21/2023</a:t>
            </a:fld>
            <a:endParaRPr lang="en-US" dirty="0"/>
          </a:p>
        </p:txBody>
      </p:sp>
      <p:sp>
        <p:nvSpPr>
          <p:cNvPr id="5" name="Footer Placeholder 4">
            <a:extLst>
              <a:ext uri="{FF2B5EF4-FFF2-40B4-BE49-F238E27FC236}">
                <a16:creationId xmlns:a16="http://schemas.microsoft.com/office/drawing/2014/main" id="{BB95E256-B79A-4BFA-69C5-EA88252AF1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1878854-30B5-ACD1-3CEA-E2AD28E60A82}"/>
              </a:ext>
            </a:extLst>
          </p:cNvPr>
          <p:cNvSpPr>
            <a:spLocks noGrp="1"/>
          </p:cNvSpPr>
          <p:nvPr>
            <p:ph type="sldNum" sz="quarter" idx="12"/>
          </p:nvPr>
        </p:nvSpPr>
        <p:spPr/>
        <p:txBody>
          <a:bodyPr/>
          <a:lstStyle/>
          <a:p>
            <a:fld id="{DA6AE608-EE60-4637-BCEC-279DA50AC39A}" type="slidenum">
              <a:rPr lang="en-US" smtClean="0"/>
              <a:t>‹#›</a:t>
            </a:fld>
            <a:endParaRPr lang="en-US" dirty="0"/>
          </a:p>
        </p:txBody>
      </p:sp>
    </p:spTree>
    <p:extLst>
      <p:ext uri="{BB962C8B-B14F-4D97-AF65-F5344CB8AC3E}">
        <p14:creationId xmlns:p14="http://schemas.microsoft.com/office/powerpoint/2010/main" val="1961731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color 2b">
    <p:spTree>
      <p:nvGrpSpPr>
        <p:cNvPr id="1" name=""/>
        <p:cNvGrpSpPr/>
        <p:nvPr/>
      </p:nvGrpSpPr>
      <p:grpSpPr>
        <a:xfrm>
          <a:off x="0" y="0"/>
          <a:ext cx="0" cy="0"/>
          <a:chOff x="0" y="0"/>
          <a:chExt cx="0" cy="0"/>
        </a:xfrm>
      </p:grpSpPr>
      <p:sp>
        <p:nvSpPr>
          <p:cNvPr id="2" name="Title 1"/>
          <p:cNvSpPr>
            <a:spLocks noGrp="1"/>
          </p:cNvSpPr>
          <p:nvPr>
            <p:ph type="title"/>
          </p:nvPr>
        </p:nvSpPr>
        <p:spPr>
          <a:xfrm>
            <a:off x="424543" y="338328"/>
            <a:ext cx="11347704" cy="649224"/>
          </a:xfrm>
        </p:spPr>
        <p:txBody>
          <a:bodyPr>
            <a:normAutofit/>
          </a:bodyPr>
          <a:lstStyle>
            <a:lvl1pPr>
              <a:defRPr sz="2800" baseline="0">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768096" y="1545336"/>
            <a:ext cx="5181600" cy="462686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5352" y="1545336"/>
            <a:ext cx="5181600" cy="462686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24543" y="6356350"/>
            <a:ext cx="2743200" cy="365125"/>
          </a:xfrm>
        </p:spPr>
        <p:txBody>
          <a:bodyPr/>
          <a:lstStyle/>
          <a:p>
            <a:fld id="{D9842F34-2152-4F57-9455-E49CBBED5E2C}" type="datetimeFigureOut">
              <a:rPr lang="en-US" smtClean="0"/>
              <a:t>5/21/2023</a:t>
            </a:fld>
            <a:endParaRPr lang="en-US" dirty="0"/>
          </a:p>
        </p:txBody>
      </p:sp>
      <p:sp>
        <p:nvSpPr>
          <p:cNvPr id="6" name="Footer Placeholder 5"/>
          <p:cNvSpPr>
            <a:spLocks noGrp="1"/>
          </p:cNvSpPr>
          <p:nvPr>
            <p:ph type="ftr" sz="quarter" idx="11"/>
          </p:nvPr>
        </p:nvSpPr>
        <p:spPr>
          <a:xfrm>
            <a:off x="3639312" y="6356350"/>
            <a:ext cx="4114800" cy="365125"/>
          </a:xfrm>
        </p:spPr>
        <p:txBody>
          <a:bodyPr/>
          <a:lstStyle/>
          <a:p>
            <a:endParaRPr lang="en-US" dirty="0"/>
          </a:p>
        </p:txBody>
      </p:sp>
      <p:sp>
        <p:nvSpPr>
          <p:cNvPr id="7" name="Slide Number Placeholder 6"/>
          <p:cNvSpPr>
            <a:spLocks noGrp="1"/>
          </p:cNvSpPr>
          <p:nvPr>
            <p:ph type="sldNum" sz="quarter" idx="12"/>
          </p:nvPr>
        </p:nvSpPr>
        <p:spPr>
          <a:xfrm>
            <a:off x="8193024" y="6356350"/>
            <a:ext cx="2743200" cy="365125"/>
          </a:xfrm>
        </p:spPr>
        <p:txBody>
          <a:bodyPr/>
          <a:lstStyle>
            <a:lvl1pPr algn="l">
              <a:defRPr/>
            </a:lvl1pPr>
          </a:lstStyle>
          <a:p>
            <a:fld id="{60DF48E1-69F7-45B1-BF34-EF8A45E91AD0}" type="slidenum">
              <a:rPr lang="en-US" smtClean="0"/>
              <a:pPr/>
              <a:t>‹#›</a:t>
            </a:fld>
            <a:endParaRPr lang="en-US" dirty="0"/>
          </a:p>
        </p:txBody>
      </p:sp>
      <p:cxnSp>
        <p:nvCxnSpPr>
          <p:cNvPr id="8" name="Straight Connector 7"/>
          <p:cNvCxnSpPr/>
          <p:nvPr userDrawn="1"/>
        </p:nvCxnSpPr>
        <p:spPr>
          <a:xfrm>
            <a:off x="0" y="1017312"/>
            <a:ext cx="30632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1291632"/>
            <a:ext cx="16916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1565952"/>
            <a:ext cx="3200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userDrawn="1"/>
        </p:nvGrpSpPr>
        <p:grpSpPr>
          <a:xfrm>
            <a:off x="9128760" y="6022073"/>
            <a:ext cx="3063240" cy="548640"/>
            <a:chOff x="9128760" y="2433515"/>
            <a:chExt cx="3063240" cy="548640"/>
          </a:xfrm>
        </p:grpSpPr>
        <p:cxnSp>
          <p:nvCxnSpPr>
            <p:cNvPr id="12" name="Straight Connector 11"/>
            <p:cNvCxnSpPr/>
            <p:nvPr userDrawn="1"/>
          </p:nvCxnSpPr>
          <p:spPr>
            <a:xfrm flipV="1">
              <a:off x="9128760" y="2982155"/>
              <a:ext cx="30632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V="1">
              <a:off x="10500360" y="2707835"/>
              <a:ext cx="16916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V="1">
              <a:off x="11871960" y="2433515"/>
              <a:ext cx="3200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903031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2-Line Two Content color 1a">
    <p:spTree>
      <p:nvGrpSpPr>
        <p:cNvPr id="1" name=""/>
        <p:cNvGrpSpPr/>
        <p:nvPr/>
      </p:nvGrpSpPr>
      <p:grpSpPr>
        <a:xfrm>
          <a:off x="0" y="0"/>
          <a:ext cx="0" cy="0"/>
          <a:chOff x="0" y="0"/>
          <a:chExt cx="0" cy="0"/>
        </a:xfrm>
      </p:grpSpPr>
      <p:sp>
        <p:nvSpPr>
          <p:cNvPr id="2" name="Title 1"/>
          <p:cNvSpPr>
            <a:spLocks noGrp="1"/>
          </p:cNvSpPr>
          <p:nvPr>
            <p:ph type="title"/>
          </p:nvPr>
        </p:nvSpPr>
        <p:spPr>
          <a:xfrm>
            <a:off x="424543" y="338328"/>
            <a:ext cx="11347704" cy="1088136"/>
          </a:xfrm>
        </p:spPr>
        <p:txBody>
          <a:bodyPr>
            <a:normAutofit/>
          </a:bodyPr>
          <a:lstStyle>
            <a:lvl1pPr>
              <a:defRPr sz="2800" baseline="0">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768096" y="1801368"/>
            <a:ext cx="5181600" cy="43799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5352" y="1801368"/>
            <a:ext cx="5181600" cy="43799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24543" y="6356350"/>
            <a:ext cx="2743200" cy="365125"/>
          </a:xfrm>
        </p:spPr>
        <p:txBody>
          <a:bodyPr/>
          <a:lstStyle/>
          <a:p>
            <a:fld id="{D9842F34-2152-4F57-9455-E49CBBED5E2C}" type="datetimeFigureOut">
              <a:rPr lang="en-US" smtClean="0"/>
              <a:t>5/21/2023</a:t>
            </a:fld>
            <a:endParaRPr lang="en-US" dirty="0"/>
          </a:p>
        </p:txBody>
      </p:sp>
      <p:sp>
        <p:nvSpPr>
          <p:cNvPr id="6" name="Footer Placeholder 5"/>
          <p:cNvSpPr>
            <a:spLocks noGrp="1"/>
          </p:cNvSpPr>
          <p:nvPr>
            <p:ph type="ftr" sz="quarter" idx="11"/>
          </p:nvPr>
        </p:nvSpPr>
        <p:spPr>
          <a:xfrm>
            <a:off x="3639312" y="6356350"/>
            <a:ext cx="4114800" cy="365125"/>
          </a:xfrm>
        </p:spPr>
        <p:txBody>
          <a:bodyPr/>
          <a:lstStyle/>
          <a:p>
            <a:endParaRPr lang="en-US" dirty="0"/>
          </a:p>
        </p:txBody>
      </p:sp>
      <p:sp>
        <p:nvSpPr>
          <p:cNvPr id="7" name="Slide Number Placeholder 6"/>
          <p:cNvSpPr>
            <a:spLocks noGrp="1"/>
          </p:cNvSpPr>
          <p:nvPr>
            <p:ph type="sldNum" sz="quarter" idx="12"/>
          </p:nvPr>
        </p:nvSpPr>
        <p:spPr>
          <a:xfrm>
            <a:off x="8193024" y="6356350"/>
            <a:ext cx="2743200" cy="365125"/>
          </a:xfrm>
        </p:spPr>
        <p:txBody>
          <a:bodyPr/>
          <a:lstStyle>
            <a:lvl1pPr algn="l">
              <a:defRPr/>
            </a:lvl1pPr>
          </a:lstStyle>
          <a:p>
            <a:fld id="{60DF48E1-69F7-45B1-BF34-EF8A45E91AD0}" type="slidenum">
              <a:rPr lang="en-US" smtClean="0"/>
              <a:pPr/>
              <a:t>‹#›</a:t>
            </a:fld>
            <a:endParaRPr lang="en-US" dirty="0"/>
          </a:p>
        </p:txBody>
      </p:sp>
      <p:grpSp>
        <p:nvGrpSpPr>
          <p:cNvPr id="17" name="Group 16"/>
          <p:cNvGrpSpPr/>
          <p:nvPr userDrawn="1"/>
        </p:nvGrpSpPr>
        <p:grpSpPr>
          <a:xfrm>
            <a:off x="0" y="1463040"/>
            <a:ext cx="3063240" cy="548640"/>
            <a:chOff x="0" y="1017312"/>
            <a:chExt cx="3063240" cy="548640"/>
          </a:xfrm>
        </p:grpSpPr>
        <p:cxnSp>
          <p:nvCxnSpPr>
            <p:cNvPr id="8" name="Straight Connector 7"/>
            <p:cNvCxnSpPr/>
            <p:nvPr userDrawn="1"/>
          </p:nvCxnSpPr>
          <p:spPr>
            <a:xfrm>
              <a:off x="0" y="1017312"/>
              <a:ext cx="30632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1291632"/>
              <a:ext cx="16916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1565952"/>
              <a:ext cx="3200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9128760" y="6022073"/>
            <a:ext cx="3063240" cy="548640"/>
            <a:chOff x="9128760" y="2433515"/>
            <a:chExt cx="3063240" cy="548640"/>
          </a:xfrm>
        </p:grpSpPr>
        <p:cxnSp>
          <p:nvCxnSpPr>
            <p:cNvPr id="12" name="Straight Connector 11"/>
            <p:cNvCxnSpPr/>
            <p:nvPr userDrawn="1"/>
          </p:nvCxnSpPr>
          <p:spPr>
            <a:xfrm flipV="1">
              <a:off x="9128760" y="2982155"/>
              <a:ext cx="30632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V="1">
              <a:off x="10500360" y="2707835"/>
              <a:ext cx="16916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V="1">
              <a:off x="11871960" y="2433515"/>
              <a:ext cx="3200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100712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2-Line Two Content color 1b">
    <p:spTree>
      <p:nvGrpSpPr>
        <p:cNvPr id="1" name=""/>
        <p:cNvGrpSpPr/>
        <p:nvPr/>
      </p:nvGrpSpPr>
      <p:grpSpPr>
        <a:xfrm>
          <a:off x="0" y="0"/>
          <a:ext cx="0" cy="0"/>
          <a:chOff x="0" y="0"/>
          <a:chExt cx="0" cy="0"/>
        </a:xfrm>
      </p:grpSpPr>
      <p:sp>
        <p:nvSpPr>
          <p:cNvPr id="2" name="Title 1"/>
          <p:cNvSpPr>
            <a:spLocks noGrp="1"/>
          </p:cNvSpPr>
          <p:nvPr>
            <p:ph type="title"/>
          </p:nvPr>
        </p:nvSpPr>
        <p:spPr>
          <a:xfrm>
            <a:off x="424543" y="338328"/>
            <a:ext cx="11347704" cy="1088136"/>
          </a:xfrm>
        </p:spPr>
        <p:txBody>
          <a:bodyPr>
            <a:normAutofit/>
          </a:bodyPr>
          <a:lstStyle>
            <a:lvl1pPr>
              <a:defRPr sz="2800" baseline="0">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768096" y="1801368"/>
            <a:ext cx="5181600" cy="43799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5352" y="1801368"/>
            <a:ext cx="5181600" cy="43799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24543" y="6356350"/>
            <a:ext cx="2743200" cy="365125"/>
          </a:xfrm>
        </p:spPr>
        <p:txBody>
          <a:bodyPr/>
          <a:lstStyle/>
          <a:p>
            <a:fld id="{D9842F34-2152-4F57-9455-E49CBBED5E2C}" type="datetimeFigureOut">
              <a:rPr lang="en-US" smtClean="0"/>
              <a:t>5/21/2023</a:t>
            </a:fld>
            <a:endParaRPr lang="en-US" dirty="0"/>
          </a:p>
        </p:txBody>
      </p:sp>
      <p:sp>
        <p:nvSpPr>
          <p:cNvPr id="6" name="Footer Placeholder 5"/>
          <p:cNvSpPr>
            <a:spLocks noGrp="1"/>
          </p:cNvSpPr>
          <p:nvPr>
            <p:ph type="ftr" sz="quarter" idx="11"/>
          </p:nvPr>
        </p:nvSpPr>
        <p:spPr>
          <a:xfrm>
            <a:off x="3639312" y="6356350"/>
            <a:ext cx="4114800" cy="365125"/>
          </a:xfrm>
        </p:spPr>
        <p:txBody>
          <a:bodyPr/>
          <a:lstStyle/>
          <a:p>
            <a:endParaRPr lang="en-US" dirty="0"/>
          </a:p>
        </p:txBody>
      </p:sp>
      <p:sp>
        <p:nvSpPr>
          <p:cNvPr id="7" name="Slide Number Placeholder 6"/>
          <p:cNvSpPr>
            <a:spLocks noGrp="1"/>
          </p:cNvSpPr>
          <p:nvPr>
            <p:ph type="sldNum" sz="quarter" idx="12"/>
          </p:nvPr>
        </p:nvSpPr>
        <p:spPr>
          <a:xfrm>
            <a:off x="8193024" y="6356350"/>
            <a:ext cx="2743200" cy="365125"/>
          </a:xfrm>
        </p:spPr>
        <p:txBody>
          <a:bodyPr/>
          <a:lstStyle>
            <a:lvl1pPr algn="l">
              <a:defRPr/>
            </a:lvl1pPr>
          </a:lstStyle>
          <a:p>
            <a:fld id="{60DF48E1-69F7-45B1-BF34-EF8A45E91AD0}" type="slidenum">
              <a:rPr lang="en-US" smtClean="0"/>
              <a:pPr/>
              <a:t>‹#›</a:t>
            </a:fld>
            <a:endParaRPr lang="en-US" dirty="0"/>
          </a:p>
        </p:txBody>
      </p:sp>
      <p:grpSp>
        <p:nvGrpSpPr>
          <p:cNvPr id="17" name="Group 16"/>
          <p:cNvGrpSpPr/>
          <p:nvPr userDrawn="1"/>
        </p:nvGrpSpPr>
        <p:grpSpPr>
          <a:xfrm>
            <a:off x="0" y="1463040"/>
            <a:ext cx="3063240" cy="548640"/>
            <a:chOff x="0" y="1017312"/>
            <a:chExt cx="3063240" cy="548640"/>
          </a:xfrm>
        </p:grpSpPr>
        <p:cxnSp>
          <p:nvCxnSpPr>
            <p:cNvPr id="8" name="Straight Connector 7"/>
            <p:cNvCxnSpPr/>
            <p:nvPr userDrawn="1"/>
          </p:nvCxnSpPr>
          <p:spPr>
            <a:xfrm>
              <a:off x="0" y="1017312"/>
              <a:ext cx="30632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1291632"/>
              <a:ext cx="16916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1565952"/>
              <a:ext cx="3200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9128760" y="6022073"/>
            <a:ext cx="3063240" cy="548640"/>
            <a:chOff x="9128760" y="2433515"/>
            <a:chExt cx="3063240" cy="548640"/>
          </a:xfrm>
        </p:grpSpPr>
        <p:cxnSp>
          <p:nvCxnSpPr>
            <p:cNvPr id="12" name="Straight Connector 11"/>
            <p:cNvCxnSpPr/>
            <p:nvPr userDrawn="1"/>
          </p:nvCxnSpPr>
          <p:spPr>
            <a:xfrm flipV="1">
              <a:off x="9128760" y="2982155"/>
              <a:ext cx="30632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V="1">
              <a:off x="10500360" y="2707835"/>
              <a:ext cx="16916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V="1">
              <a:off x="11871960" y="2433515"/>
              <a:ext cx="3200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312695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2-Line Two Content color 2a">
    <p:spTree>
      <p:nvGrpSpPr>
        <p:cNvPr id="1" name=""/>
        <p:cNvGrpSpPr/>
        <p:nvPr/>
      </p:nvGrpSpPr>
      <p:grpSpPr>
        <a:xfrm>
          <a:off x="0" y="0"/>
          <a:ext cx="0" cy="0"/>
          <a:chOff x="0" y="0"/>
          <a:chExt cx="0" cy="0"/>
        </a:xfrm>
      </p:grpSpPr>
      <p:sp>
        <p:nvSpPr>
          <p:cNvPr id="2" name="Title 1"/>
          <p:cNvSpPr>
            <a:spLocks noGrp="1"/>
          </p:cNvSpPr>
          <p:nvPr>
            <p:ph type="title"/>
          </p:nvPr>
        </p:nvSpPr>
        <p:spPr>
          <a:xfrm>
            <a:off x="424543" y="338328"/>
            <a:ext cx="11347704" cy="1088136"/>
          </a:xfrm>
        </p:spPr>
        <p:txBody>
          <a:bodyPr>
            <a:normAutofit/>
          </a:bodyPr>
          <a:lstStyle>
            <a:lvl1pPr>
              <a:defRPr sz="2800" baseline="0">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768096" y="1801368"/>
            <a:ext cx="5181600" cy="43799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5352" y="1801368"/>
            <a:ext cx="5181600" cy="43799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24543" y="6356350"/>
            <a:ext cx="2743200" cy="365125"/>
          </a:xfrm>
        </p:spPr>
        <p:txBody>
          <a:bodyPr/>
          <a:lstStyle/>
          <a:p>
            <a:fld id="{D9842F34-2152-4F57-9455-E49CBBED5E2C}" type="datetimeFigureOut">
              <a:rPr lang="en-US" smtClean="0"/>
              <a:t>5/21/2023</a:t>
            </a:fld>
            <a:endParaRPr lang="en-US" dirty="0"/>
          </a:p>
        </p:txBody>
      </p:sp>
      <p:sp>
        <p:nvSpPr>
          <p:cNvPr id="6" name="Footer Placeholder 5"/>
          <p:cNvSpPr>
            <a:spLocks noGrp="1"/>
          </p:cNvSpPr>
          <p:nvPr>
            <p:ph type="ftr" sz="quarter" idx="11"/>
          </p:nvPr>
        </p:nvSpPr>
        <p:spPr>
          <a:xfrm>
            <a:off x="3639312" y="6356350"/>
            <a:ext cx="4114800" cy="365125"/>
          </a:xfrm>
        </p:spPr>
        <p:txBody>
          <a:bodyPr/>
          <a:lstStyle/>
          <a:p>
            <a:endParaRPr lang="en-US" dirty="0"/>
          </a:p>
        </p:txBody>
      </p:sp>
      <p:sp>
        <p:nvSpPr>
          <p:cNvPr id="7" name="Slide Number Placeholder 6"/>
          <p:cNvSpPr>
            <a:spLocks noGrp="1"/>
          </p:cNvSpPr>
          <p:nvPr>
            <p:ph type="sldNum" sz="quarter" idx="12"/>
          </p:nvPr>
        </p:nvSpPr>
        <p:spPr>
          <a:xfrm>
            <a:off x="8193024" y="6356350"/>
            <a:ext cx="2743200" cy="365125"/>
          </a:xfrm>
        </p:spPr>
        <p:txBody>
          <a:bodyPr/>
          <a:lstStyle>
            <a:lvl1pPr algn="l">
              <a:defRPr/>
            </a:lvl1pPr>
          </a:lstStyle>
          <a:p>
            <a:fld id="{60DF48E1-69F7-45B1-BF34-EF8A45E91AD0}" type="slidenum">
              <a:rPr lang="en-US" smtClean="0"/>
              <a:pPr/>
              <a:t>‹#›</a:t>
            </a:fld>
            <a:endParaRPr lang="en-US" dirty="0"/>
          </a:p>
        </p:txBody>
      </p:sp>
      <p:grpSp>
        <p:nvGrpSpPr>
          <p:cNvPr id="17" name="Group 16"/>
          <p:cNvGrpSpPr/>
          <p:nvPr userDrawn="1"/>
        </p:nvGrpSpPr>
        <p:grpSpPr>
          <a:xfrm>
            <a:off x="0" y="1463040"/>
            <a:ext cx="3063240" cy="548640"/>
            <a:chOff x="0" y="1017312"/>
            <a:chExt cx="3063240" cy="548640"/>
          </a:xfrm>
        </p:grpSpPr>
        <p:cxnSp>
          <p:nvCxnSpPr>
            <p:cNvPr id="8" name="Straight Connector 7"/>
            <p:cNvCxnSpPr/>
            <p:nvPr userDrawn="1"/>
          </p:nvCxnSpPr>
          <p:spPr>
            <a:xfrm>
              <a:off x="0" y="1017312"/>
              <a:ext cx="30632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1291632"/>
              <a:ext cx="16916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1565952"/>
              <a:ext cx="3200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9128760" y="6022073"/>
            <a:ext cx="3063240" cy="548640"/>
            <a:chOff x="9128760" y="2433515"/>
            <a:chExt cx="3063240" cy="548640"/>
          </a:xfrm>
        </p:grpSpPr>
        <p:cxnSp>
          <p:nvCxnSpPr>
            <p:cNvPr id="12" name="Straight Connector 11"/>
            <p:cNvCxnSpPr/>
            <p:nvPr userDrawn="1"/>
          </p:nvCxnSpPr>
          <p:spPr>
            <a:xfrm flipV="1">
              <a:off x="9128760" y="2982155"/>
              <a:ext cx="3063240" cy="0"/>
            </a:xfrm>
            <a:prstGeom prst="line">
              <a:avLst/>
            </a:prstGeom>
            <a:ln w="28575">
              <a:solidFill>
                <a:srgbClr val="449BC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V="1">
              <a:off x="10500360" y="2707835"/>
              <a:ext cx="1691640" cy="0"/>
            </a:xfrm>
            <a:prstGeom prst="line">
              <a:avLst/>
            </a:prstGeom>
            <a:ln w="28575">
              <a:solidFill>
                <a:srgbClr val="449BC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V="1">
              <a:off x="11871960" y="2433515"/>
              <a:ext cx="320040" cy="0"/>
            </a:xfrm>
            <a:prstGeom prst="line">
              <a:avLst/>
            </a:prstGeom>
            <a:ln w="28575">
              <a:solidFill>
                <a:srgbClr val="449BC6"/>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2965561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2-Line Two Content color 2b">
    <p:spTree>
      <p:nvGrpSpPr>
        <p:cNvPr id="1" name=""/>
        <p:cNvGrpSpPr/>
        <p:nvPr/>
      </p:nvGrpSpPr>
      <p:grpSpPr>
        <a:xfrm>
          <a:off x="0" y="0"/>
          <a:ext cx="0" cy="0"/>
          <a:chOff x="0" y="0"/>
          <a:chExt cx="0" cy="0"/>
        </a:xfrm>
      </p:grpSpPr>
      <p:sp>
        <p:nvSpPr>
          <p:cNvPr id="2" name="Title 1"/>
          <p:cNvSpPr>
            <a:spLocks noGrp="1"/>
          </p:cNvSpPr>
          <p:nvPr>
            <p:ph type="title"/>
          </p:nvPr>
        </p:nvSpPr>
        <p:spPr>
          <a:xfrm>
            <a:off x="424543" y="338328"/>
            <a:ext cx="11347704" cy="1088136"/>
          </a:xfrm>
        </p:spPr>
        <p:txBody>
          <a:bodyPr>
            <a:normAutofit/>
          </a:bodyPr>
          <a:lstStyle>
            <a:lvl1pPr>
              <a:defRPr sz="2800" baseline="0">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768096" y="1801368"/>
            <a:ext cx="5181600" cy="43799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5352" y="1801368"/>
            <a:ext cx="5181600" cy="43799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24543" y="6356350"/>
            <a:ext cx="2743200" cy="365125"/>
          </a:xfrm>
        </p:spPr>
        <p:txBody>
          <a:bodyPr/>
          <a:lstStyle/>
          <a:p>
            <a:fld id="{D9842F34-2152-4F57-9455-E49CBBED5E2C}" type="datetimeFigureOut">
              <a:rPr lang="en-US" smtClean="0"/>
              <a:t>5/21/2023</a:t>
            </a:fld>
            <a:endParaRPr lang="en-US" dirty="0"/>
          </a:p>
        </p:txBody>
      </p:sp>
      <p:sp>
        <p:nvSpPr>
          <p:cNvPr id="6" name="Footer Placeholder 5"/>
          <p:cNvSpPr>
            <a:spLocks noGrp="1"/>
          </p:cNvSpPr>
          <p:nvPr>
            <p:ph type="ftr" sz="quarter" idx="11"/>
          </p:nvPr>
        </p:nvSpPr>
        <p:spPr>
          <a:xfrm>
            <a:off x="3639312" y="6356350"/>
            <a:ext cx="4114800" cy="365125"/>
          </a:xfrm>
        </p:spPr>
        <p:txBody>
          <a:bodyPr/>
          <a:lstStyle/>
          <a:p>
            <a:endParaRPr lang="en-US" dirty="0"/>
          </a:p>
        </p:txBody>
      </p:sp>
      <p:sp>
        <p:nvSpPr>
          <p:cNvPr id="7" name="Slide Number Placeholder 6"/>
          <p:cNvSpPr>
            <a:spLocks noGrp="1"/>
          </p:cNvSpPr>
          <p:nvPr>
            <p:ph type="sldNum" sz="quarter" idx="12"/>
          </p:nvPr>
        </p:nvSpPr>
        <p:spPr>
          <a:xfrm>
            <a:off x="8193024" y="6356350"/>
            <a:ext cx="2743200" cy="365125"/>
          </a:xfrm>
        </p:spPr>
        <p:txBody>
          <a:bodyPr/>
          <a:lstStyle>
            <a:lvl1pPr algn="l">
              <a:defRPr/>
            </a:lvl1pPr>
          </a:lstStyle>
          <a:p>
            <a:fld id="{60DF48E1-69F7-45B1-BF34-EF8A45E91AD0}" type="slidenum">
              <a:rPr lang="en-US" smtClean="0"/>
              <a:pPr/>
              <a:t>‹#›</a:t>
            </a:fld>
            <a:endParaRPr lang="en-US" dirty="0"/>
          </a:p>
        </p:txBody>
      </p:sp>
      <p:grpSp>
        <p:nvGrpSpPr>
          <p:cNvPr id="17" name="Group 16"/>
          <p:cNvGrpSpPr/>
          <p:nvPr userDrawn="1"/>
        </p:nvGrpSpPr>
        <p:grpSpPr>
          <a:xfrm>
            <a:off x="0" y="1463040"/>
            <a:ext cx="3063240" cy="548640"/>
            <a:chOff x="0" y="1017312"/>
            <a:chExt cx="3063240" cy="548640"/>
          </a:xfrm>
        </p:grpSpPr>
        <p:cxnSp>
          <p:nvCxnSpPr>
            <p:cNvPr id="8" name="Straight Connector 7"/>
            <p:cNvCxnSpPr/>
            <p:nvPr userDrawn="1"/>
          </p:nvCxnSpPr>
          <p:spPr>
            <a:xfrm>
              <a:off x="0" y="1017312"/>
              <a:ext cx="30632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1291632"/>
              <a:ext cx="16916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1565952"/>
              <a:ext cx="3200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9128760" y="6022073"/>
            <a:ext cx="3063240" cy="548640"/>
            <a:chOff x="9128760" y="2433515"/>
            <a:chExt cx="3063240" cy="548640"/>
          </a:xfrm>
        </p:grpSpPr>
        <p:cxnSp>
          <p:nvCxnSpPr>
            <p:cNvPr id="12" name="Straight Connector 11"/>
            <p:cNvCxnSpPr/>
            <p:nvPr userDrawn="1"/>
          </p:nvCxnSpPr>
          <p:spPr>
            <a:xfrm flipV="1">
              <a:off x="9128760" y="2982155"/>
              <a:ext cx="30632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V="1">
              <a:off x="10500360" y="2707835"/>
              <a:ext cx="16916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V="1">
              <a:off x="11871960" y="2433515"/>
              <a:ext cx="3200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2198139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color 1a">
    <p:spTree>
      <p:nvGrpSpPr>
        <p:cNvPr id="1" name=""/>
        <p:cNvGrpSpPr/>
        <p:nvPr/>
      </p:nvGrpSpPr>
      <p:grpSpPr>
        <a:xfrm>
          <a:off x="0" y="0"/>
          <a:ext cx="0" cy="0"/>
          <a:chOff x="0" y="0"/>
          <a:chExt cx="0" cy="0"/>
        </a:xfrm>
      </p:grpSpPr>
      <p:sp>
        <p:nvSpPr>
          <p:cNvPr id="2" name="Title 1"/>
          <p:cNvSpPr>
            <a:spLocks noGrp="1"/>
          </p:cNvSpPr>
          <p:nvPr>
            <p:ph type="title"/>
          </p:nvPr>
        </p:nvSpPr>
        <p:spPr>
          <a:xfrm>
            <a:off x="420624" y="338328"/>
            <a:ext cx="11347704" cy="649224"/>
          </a:xfrm>
        </p:spPr>
        <p:txBody>
          <a:bodyPr>
            <a:normAutofit/>
          </a:bodyPr>
          <a:lstStyle>
            <a:lvl1pPr>
              <a:defRPr sz="280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768096" y="1545336"/>
            <a:ext cx="518464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768096"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45352" y="1545336"/>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535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DF48E1-69F7-45B1-BF34-EF8A45E91AD0}" type="slidenum">
              <a:rPr lang="en-US" smtClean="0"/>
              <a:t>‹#›</a:t>
            </a:fld>
            <a:endParaRPr lang="en-US" dirty="0"/>
          </a:p>
        </p:txBody>
      </p:sp>
      <p:grpSp>
        <p:nvGrpSpPr>
          <p:cNvPr id="10" name="Group 9"/>
          <p:cNvGrpSpPr/>
          <p:nvPr userDrawn="1"/>
        </p:nvGrpSpPr>
        <p:grpSpPr>
          <a:xfrm>
            <a:off x="0" y="1017312"/>
            <a:ext cx="3063240" cy="548640"/>
            <a:chOff x="0" y="1017312"/>
            <a:chExt cx="3063240" cy="548640"/>
          </a:xfrm>
        </p:grpSpPr>
        <p:cxnSp>
          <p:nvCxnSpPr>
            <p:cNvPr id="11" name="Straight Connector 10"/>
            <p:cNvCxnSpPr/>
            <p:nvPr userDrawn="1"/>
          </p:nvCxnSpPr>
          <p:spPr>
            <a:xfrm>
              <a:off x="0" y="1017312"/>
              <a:ext cx="30632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1291632"/>
              <a:ext cx="16916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0" y="1565952"/>
              <a:ext cx="3200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28760" y="6022073"/>
            <a:ext cx="3063240" cy="548640"/>
            <a:chOff x="9128760" y="2433515"/>
            <a:chExt cx="3063240" cy="548640"/>
          </a:xfrm>
        </p:grpSpPr>
        <p:cxnSp>
          <p:nvCxnSpPr>
            <p:cNvPr id="15" name="Straight Connector 14"/>
            <p:cNvCxnSpPr/>
            <p:nvPr userDrawn="1"/>
          </p:nvCxnSpPr>
          <p:spPr>
            <a:xfrm flipV="1">
              <a:off x="9128760" y="2982155"/>
              <a:ext cx="30632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V="1">
              <a:off x="10500360" y="2707835"/>
              <a:ext cx="16916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11871960" y="2433515"/>
              <a:ext cx="3200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3808973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color 1b">
    <p:spTree>
      <p:nvGrpSpPr>
        <p:cNvPr id="1" name=""/>
        <p:cNvGrpSpPr/>
        <p:nvPr/>
      </p:nvGrpSpPr>
      <p:grpSpPr>
        <a:xfrm>
          <a:off x="0" y="0"/>
          <a:ext cx="0" cy="0"/>
          <a:chOff x="0" y="0"/>
          <a:chExt cx="0" cy="0"/>
        </a:xfrm>
      </p:grpSpPr>
      <p:sp>
        <p:nvSpPr>
          <p:cNvPr id="2" name="Title 1"/>
          <p:cNvSpPr>
            <a:spLocks noGrp="1"/>
          </p:cNvSpPr>
          <p:nvPr>
            <p:ph type="title"/>
          </p:nvPr>
        </p:nvSpPr>
        <p:spPr>
          <a:xfrm>
            <a:off x="420624" y="338328"/>
            <a:ext cx="11347704" cy="649224"/>
          </a:xfrm>
        </p:spPr>
        <p:txBody>
          <a:bodyPr>
            <a:normAutofit/>
          </a:bodyPr>
          <a:lstStyle>
            <a:lvl1pPr>
              <a:defRPr sz="280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768096" y="1545336"/>
            <a:ext cx="518464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768096"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45352" y="1545336"/>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535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DF48E1-69F7-45B1-BF34-EF8A45E91AD0}" type="slidenum">
              <a:rPr lang="en-US" smtClean="0"/>
              <a:t>‹#›</a:t>
            </a:fld>
            <a:endParaRPr lang="en-US" dirty="0"/>
          </a:p>
        </p:txBody>
      </p:sp>
      <p:grpSp>
        <p:nvGrpSpPr>
          <p:cNvPr id="10" name="Group 9"/>
          <p:cNvGrpSpPr/>
          <p:nvPr userDrawn="1"/>
        </p:nvGrpSpPr>
        <p:grpSpPr>
          <a:xfrm>
            <a:off x="0" y="1017312"/>
            <a:ext cx="3063240" cy="548640"/>
            <a:chOff x="0" y="1017312"/>
            <a:chExt cx="3063240" cy="548640"/>
          </a:xfrm>
        </p:grpSpPr>
        <p:cxnSp>
          <p:nvCxnSpPr>
            <p:cNvPr id="11" name="Straight Connector 10"/>
            <p:cNvCxnSpPr/>
            <p:nvPr userDrawn="1"/>
          </p:nvCxnSpPr>
          <p:spPr>
            <a:xfrm>
              <a:off x="0" y="1017312"/>
              <a:ext cx="30632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1291632"/>
              <a:ext cx="16916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0" y="1565952"/>
              <a:ext cx="3200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28760" y="6022073"/>
            <a:ext cx="3063240" cy="548640"/>
            <a:chOff x="9128760" y="2433515"/>
            <a:chExt cx="3063240" cy="548640"/>
          </a:xfrm>
        </p:grpSpPr>
        <p:cxnSp>
          <p:nvCxnSpPr>
            <p:cNvPr id="15" name="Straight Connector 14"/>
            <p:cNvCxnSpPr/>
            <p:nvPr userDrawn="1"/>
          </p:nvCxnSpPr>
          <p:spPr>
            <a:xfrm flipV="1">
              <a:off x="9128760" y="2982155"/>
              <a:ext cx="30632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V="1">
              <a:off x="10500360" y="2707835"/>
              <a:ext cx="16916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11871960" y="2433515"/>
              <a:ext cx="3200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9411928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color 2a">
    <p:spTree>
      <p:nvGrpSpPr>
        <p:cNvPr id="1" name=""/>
        <p:cNvGrpSpPr/>
        <p:nvPr/>
      </p:nvGrpSpPr>
      <p:grpSpPr>
        <a:xfrm>
          <a:off x="0" y="0"/>
          <a:ext cx="0" cy="0"/>
          <a:chOff x="0" y="0"/>
          <a:chExt cx="0" cy="0"/>
        </a:xfrm>
      </p:grpSpPr>
      <p:sp>
        <p:nvSpPr>
          <p:cNvPr id="2" name="Title 1"/>
          <p:cNvSpPr>
            <a:spLocks noGrp="1"/>
          </p:cNvSpPr>
          <p:nvPr>
            <p:ph type="title"/>
          </p:nvPr>
        </p:nvSpPr>
        <p:spPr>
          <a:xfrm>
            <a:off x="420624" y="338328"/>
            <a:ext cx="11347704" cy="649224"/>
          </a:xfrm>
        </p:spPr>
        <p:txBody>
          <a:bodyPr>
            <a:normAutofit/>
          </a:bodyPr>
          <a:lstStyle>
            <a:lvl1pPr>
              <a:defRPr sz="280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768096" y="1545336"/>
            <a:ext cx="518464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768096"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45352" y="1545336"/>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245352"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DF48E1-69F7-45B1-BF34-EF8A45E91AD0}" type="slidenum">
              <a:rPr lang="en-US" smtClean="0"/>
              <a:t>‹#›</a:t>
            </a:fld>
            <a:endParaRPr lang="en-US" dirty="0"/>
          </a:p>
        </p:txBody>
      </p:sp>
      <p:grpSp>
        <p:nvGrpSpPr>
          <p:cNvPr id="10" name="Group 9"/>
          <p:cNvGrpSpPr/>
          <p:nvPr userDrawn="1"/>
        </p:nvGrpSpPr>
        <p:grpSpPr>
          <a:xfrm>
            <a:off x="0" y="1017312"/>
            <a:ext cx="3063240" cy="548640"/>
            <a:chOff x="0" y="1017312"/>
            <a:chExt cx="3063240" cy="548640"/>
          </a:xfrm>
        </p:grpSpPr>
        <p:cxnSp>
          <p:nvCxnSpPr>
            <p:cNvPr id="11" name="Straight Connector 10"/>
            <p:cNvCxnSpPr/>
            <p:nvPr userDrawn="1"/>
          </p:nvCxnSpPr>
          <p:spPr>
            <a:xfrm>
              <a:off x="0" y="1017312"/>
              <a:ext cx="30632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1291632"/>
              <a:ext cx="16916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0" y="1565952"/>
              <a:ext cx="3200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28760" y="6022073"/>
            <a:ext cx="3063240" cy="548640"/>
            <a:chOff x="9128760" y="2433515"/>
            <a:chExt cx="3063240" cy="548640"/>
          </a:xfrm>
        </p:grpSpPr>
        <p:cxnSp>
          <p:nvCxnSpPr>
            <p:cNvPr id="15" name="Straight Connector 14"/>
            <p:cNvCxnSpPr/>
            <p:nvPr userDrawn="1"/>
          </p:nvCxnSpPr>
          <p:spPr>
            <a:xfrm flipV="1">
              <a:off x="9128760" y="2982155"/>
              <a:ext cx="3063240" cy="0"/>
            </a:xfrm>
            <a:prstGeom prst="line">
              <a:avLst/>
            </a:prstGeom>
            <a:ln w="28575">
              <a:solidFill>
                <a:srgbClr val="449BC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V="1">
              <a:off x="10500360" y="2707835"/>
              <a:ext cx="1691640" cy="0"/>
            </a:xfrm>
            <a:prstGeom prst="line">
              <a:avLst/>
            </a:prstGeom>
            <a:ln w="28575">
              <a:solidFill>
                <a:srgbClr val="449BC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11871960" y="2433515"/>
              <a:ext cx="320040" cy="0"/>
            </a:xfrm>
            <a:prstGeom prst="line">
              <a:avLst/>
            </a:prstGeom>
            <a:ln w="28575">
              <a:solidFill>
                <a:srgbClr val="449BC6"/>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2589096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color 2b">
    <p:spTree>
      <p:nvGrpSpPr>
        <p:cNvPr id="1" name=""/>
        <p:cNvGrpSpPr/>
        <p:nvPr/>
      </p:nvGrpSpPr>
      <p:grpSpPr>
        <a:xfrm>
          <a:off x="0" y="0"/>
          <a:ext cx="0" cy="0"/>
          <a:chOff x="0" y="0"/>
          <a:chExt cx="0" cy="0"/>
        </a:xfrm>
      </p:grpSpPr>
      <p:sp>
        <p:nvSpPr>
          <p:cNvPr id="2" name="Title 1"/>
          <p:cNvSpPr>
            <a:spLocks noGrp="1"/>
          </p:cNvSpPr>
          <p:nvPr>
            <p:ph type="title"/>
          </p:nvPr>
        </p:nvSpPr>
        <p:spPr>
          <a:xfrm>
            <a:off x="420624" y="338328"/>
            <a:ext cx="11347704" cy="649224"/>
          </a:xfrm>
        </p:spPr>
        <p:txBody>
          <a:bodyPr>
            <a:normAutofit/>
          </a:bodyPr>
          <a:lstStyle>
            <a:lvl1pPr>
              <a:defRPr sz="280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768096" y="1545336"/>
            <a:ext cx="518464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768096"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45352" y="1545336"/>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5352"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DF48E1-69F7-45B1-BF34-EF8A45E91AD0}" type="slidenum">
              <a:rPr lang="en-US" smtClean="0"/>
              <a:t>‹#›</a:t>
            </a:fld>
            <a:endParaRPr lang="en-US" dirty="0"/>
          </a:p>
        </p:txBody>
      </p:sp>
      <p:grpSp>
        <p:nvGrpSpPr>
          <p:cNvPr id="10" name="Group 9"/>
          <p:cNvGrpSpPr/>
          <p:nvPr userDrawn="1"/>
        </p:nvGrpSpPr>
        <p:grpSpPr>
          <a:xfrm>
            <a:off x="0" y="1017312"/>
            <a:ext cx="3063240" cy="548640"/>
            <a:chOff x="0" y="1017312"/>
            <a:chExt cx="3063240" cy="548640"/>
          </a:xfrm>
        </p:grpSpPr>
        <p:cxnSp>
          <p:nvCxnSpPr>
            <p:cNvPr id="11" name="Straight Connector 10"/>
            <p:cNvCxnSpPr/>
            <p:nvPr userDrawn="1"/>
          </p:nvCxnSpPr>
          <p:spPr>
            <a:xfrm>
              <a:off x="0" y="1017312"/>
              <a:ext cx="30632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1291632"/>
              <a:ext cx="16916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0" y="1565952"/>
              <a:ext cx="3200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28760" y="6022073"/>
            <a:ext cx="3063240" cy="548640"/>
            <a:chOff x="9128760" y="2433515"/>
            <a:chExt cx="3063240" cy="548640"/>
          </a:xfrm>
        </p:grpSpPr>
        <p:cxnSp>
          <p:nvCxnSpPr>
            <p:cNvPr id="15" name="Straight Connector 14"/>
            <p:cNvCxnSpPr/>
            <p:nvPr userDrawn="1"/>
          </p:nvCxnSpPr>
          <p:spPr>
            <a:xfrm flipV="1">
              <a:off x="9128760" y="2982155"/>
              <a:ext cx="30632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V="1">
              <a:off x="10500360" y="2707835"/>
              <a:ext cx="16916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11871960" y="2433515"/>
              <a:ext cx="3200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5022901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2-Line Comparison color 1a">
    <p:spTree>
      <p:nvGrpSpPr>
        <p:cNvPr id="1" name=""/>
        <p:cNvGrpSpPr/>
        <p:nvPr/>
      </p:nvGrpSpPr>
      <p:grpSpPr>
        <a:xfrm>
          <a:off x="0" y="0"/>
          <a:ext cx="0" cy="0"/>
          <a:chOff x="0" y="0"/>
          <a:chExt cx="0" cy="0"/>
        </a:xfrm>
      </p:grpSpPr>
      <p:sp>
        <p:nvSpPr>
          <p:cNvPr id="2" name="Title 1"/>
          <p:cNvSpPr>
            <a:spLocks noGrp="1"/>
          </p:cNvSpPr>
          <p:nvPr>
            <p:ph type="title"/>
          </p:nvPr>
        </p:nvSpPr>
        <p:spPr>
          <a:xfrm>
            <a:off x="420624" y="338328"/>
            <a:ext cx="11347704" cy="1088136"/>
          </a:xfrm>
        </p:spPr>
        <p:txBody>
          <a:bodyPr>
            <a:normAutofit/>
          </a:bodyPr>
          <a:lstStyle>
            <a:lvl1pPr>
              <a:defRPr sz="2800">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768096" y="1737360"/>
            <a:ext cx="518464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768096" y="2642616"/>
            <a:ext cx="5157787" cy="354787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45352" y="173736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5352" y="2642616"/>
            <a:ext cx="5183188" cy="354787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DF48E1-69F7-45B1-BF34-EF8A45E91AD0}" type="slidenum">
              <a:rPr lang="en-US" smtClean="0"/>
              <a:t>‹#›</a:t>
            </a:fld>
            <a:endParaRPr lang="en-US" dirty="0"/>
          </a:p>
        </p:txBody>
      </p:sp>
      <p:grpSp>
        <p:nvGrpSpPr>
          <p:cNvPr id="10" name="Group 9"/>
          <p:cNvGrpSpPr/>
          <p:nvPr userDrawn="1"/>
        </p:nvGrpSpPr>
        <p:grpSpPr>
          <a:xfrm>
            <a:off x="0" y="1463040"/>
            <a:ext cx="3063240" cy="548640"/>
            <a:chOff x="0" y="1017312"/>
            <a:chExt cx="3063240" cy="548640"/>
          </a:xfrm>
        </p:grpSpPr>
        <p:cxnSp>
          <p:nvCxnSpPr>
            <p:cNvPr id="11" name="Straight Connector 10"/>
            <p:cNvCxnSpPr/>
            <p:nvPr userDrawn="1"/>
          </p:nvCxnSpPr>
          <p:spPr>
            <a:xfrm>
              <a:off x="0" y="1017312"/>
              <a:ext cx="30632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1291632"/>
              <a:ext cx="16916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0" y="1565952"/>
              <a:ext cx="3200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28760" y="6022073"/>
            <a:ext cx="3063240" cy="548640"/>
            <a:chOff x="9128760" y="2433515"/>
            <a:chExt cx="3063240" cy="548640"/>
          </a:xfrm>
        </p:grpSpPr>
        <p:cxnSp>
          <p:nvCxnSpPr>
            <p:cNvPr id="15" name="Straight Connector 14"/>
            <p:cNvCxnSpPr/>
            <p:nvPr userDrawn="1"/>
          </p:nvCxnSpPr>
          <p:spPr>
            <a:xfrm flipV="1">
              <a:off x="9128760" y="2982155"/>
              <a:ext cx="30632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V="1">
              <a:off x="10500360" y="2707835"/>
              <a:ext cx="16916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11871960" y="2433515"/>
              <a:ext cx="3200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138538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33D4E-14CC-EF95-8C93-942434A87A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CFB521-14CA-3F9D-06A6-73F11E6CA8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0AF54B-9FBD-9BBD-39DF-9738518DC5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6FCBAA-D120-2DE1-EB5A-D60FED81E526}"/>
              </a:ext>
            </a:extLst>
          </p:cNvPr>
          <p:cNvSpPr>
            <a:spLocks noGrp="1"/>
          </p:cNvSpPr>
          <p:nvPr>
            <p:ph type="dt" sz="half" idx="10"/>
          </p:nvPr>
        </p:nvSpPr>
        <p:spPr/>
        <p:txBody>
          <a:bodyPr/>
          <a:lstStyle/>
          <a:p>
            <a:fld id="{92F7493D-39B2-4839-851E-3E28F42D4F49}" type="datetimeFigureOut">
              <a:rPr lang="en-US" smtClean="0"/>
              <a:t>5/21/2023</a:t>
            </a:fld>
            <a:endParaRPr lang="en-US" dirty="0"/>
          </a:p>
        </p:txBody>
      </p:sp>
      <p:sp>
        <p:nvSpPr>
          <p:cNvPr id="6" name="Footer Placeholder 5">
            <a:extLst>
              <a:ext uri="{FF2B5EF4-FFF2-40B4-BE49-F238E27FC236}">
                <a16:creationId xmlns:a16="http://schemas.microsoft.com/office/drawing/2014/main" id="{48B86D33-E731-09EA-AD1B-5CDE6BA9B83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F28FF4-DBF7-B32C-6070-B895157CB3C7}"/>
              </a:ext>
            </a:extLst>
          </p:cNvPr>
          <p:cNvSpPr>
            <a:spLocks noGrp="1"/>
          </p:cNvSpPr>
          <p:nvPr>
            <p:ph type="sldNum" sz="quarter" idx="12"/>
          </p:nvPr>
        </p:nvSpPr>
        <p:spPr/>
        <p:txBody>
          <a:bodyPr/>
          <a:lstStyle/>
          <a:p>
            <a:fld id="{DA6AE608-EE60-4637-BCEC-279DA50AC39A}" type="slidenum">
              <a:rPr lang="en-US" smtClean="0"/>
              <a:t>‹#›</a:t>
            </a:fld>
            <a:endParaRPr lang="en-US" dirty="0"/>
          </a:p>
        </p:txBody>
      </p:sp>
    </p:spTree>
    <p:extLst>
      <p:ext uri="{BB962C8B-B14F-4D97-AF65-F5344CB8AC3E}">
        <p14:creationId xmlns:p14="http://schemas.microsoft.com/office/powerpoint/2010/main" val="39997034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2-Line Comparison color 1b">
    <p:spTree>
      <p:nvGrpSpPr>
        <p:cNvPr id="1" name=""/>
        <p:cNvGrpSpPr/>
        <p:nvPr/>
      </p:nvGrpSpPr>
      <p:grpSpPr>
        <a:xfrm>
          <a:off x="0" y="0"/>
          <a:ext cx="0" cy="0"/>
          <a:chOff x="0" y="0"/>
          <a:chExt cx="0" cy="0"/>
        </a:xfrm>
      </p:grpSpPr>
      <p:sp>
        <p:nvSpPr>
          <p:cNvPr id="2" name="Title 1"/>
          <p:cNvSpPr>
            <a:spLocks noGrp="1"/>
          </p:cNvSpPr>
          <p:nvPr>
            <p:ph type="title"/>
          </p:nvPr>
        </p:nvSpPr>
        <p:spPr>
          <a:xfrm>
            <a:off x="420624" y="338328"/>
            <a:ext cx="11347704" cy="1088136"/>
          </a:xfrm>
        </p:spPr>
        <p:txBody>
          <a:bodyPr>
            <a:normAutofit/>
          </a:bodyPr>
          <a:lstStyle>
            <a:lvl1pPr>
              <a:defRPr sz="2800">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768096" y="1737360"/>
            <a:ext cx="518464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768096" y="2642616"/>
            <a:ext cx="5157787" cy="354787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45352" y="173736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5352" y="2642616"/>
            <a:ext cx="5183188" cy="354787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DF48E1-69F7-45B1-BF34-EF8A45E91AD0}" type="slidenum">
              <a:rPr lang="en-US" smtClean="0"/>
              <a:t>‹#›</a:t>
            </a:fld>
            <a:endParaRPr lang="en-US" dirty="0"/>
          </a:p>
        </p:txBody>
      </p:sp>
      <p:grpSp>
        <p:nvGrpSpPr>
          <p:cNvPr id="10" name="Group 9"/>
          <p:cNvGrpSpPr/>
          <p:nvPr userDrawn="1"/>
        </p:nvGrpSpPr>
        <p:grpSpPr>
          <a:xfrm>
            <a:off x="0" y="1463040"/>
            <a:ext cx="3063240" cy="548640"/>
            <a:chOff x="0" y="1017312"/>
            <a:chExt cx="3063240" cy="548640"/>
          </a:xfrm>
        </p:grpSpPr>
        <p:cxnSp>
          <p:nvCxnSpPr>
            <p:cNvPr id="11" name="Straight Connector 10"/>
            <p:cNvCxnSpPr/>
            <p:nvPr userDrawn="1"/>
          </p:nvCxnSpPr>
          <p:spPr>
            <a:xfrm>
              <a:off x="0" y="1017312"/>
              <a:ext cx="30632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1291632"/>
              <a:ext cx="16916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0" y="1565952"/>
              <a:ext cx="3200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28760" y="6022073"/>
            <a:ext cx="3063240" cy="548640"/>
            <a:chOff x="9128760" y="2433515"/>
            <a:chExt cx="3063240" cy="548640"/>
          </a:xfrm>
        </p:grpSpPr>
        <p:cxnSp>
          <p:nvCxnSpPr>
            <p:cNvPr id="15" name="Straight Connector 14"/>
            <p:cNvCxnSpPr/>
            <p:nvPr userDrawn="1"/>
          </p:nvCxnSpPr>
          <p:spPr>
            <a:xfrm flipV="1">
              <a:off x="9128760" y="2982155"/>
              <a:ext cx="30632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V="1">
              <a:off x="10500360" y="2707835"/>
              <a:ext cx="16916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11871960" y="2433515"/>
              <a:ext cx="3200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8117971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2-Line Comparison color 2a">
    <p:spTree>
      <p:nvGrpSpPr>
        <p:cNvPr id="1" name=""/>
        <p:cNvGrpSpPr/>
        <p:nvPr/>
      </p:nvGrpSpPr>
      <p:grpSpPr>
        <a:xfrm>
          <a:off x="0" y="0"/>
          <a:ext cx="0" cy="0"/>
          <a:chOff x="0" y="0"/>
          <a:chExt cx="0" cy="0"/>
        </a:xfrm>
      </p:grpSpPr>
      <p:sp>
        <p:nvSpPr>
          <p:cNvPr id="2" name="Title 1"/>
          <p:cNvSpPr>
            <a:spLocks noGrp="1"/>
          </p:cNvSpPr>
          <p:nvPr>
            <p:ph type="title"/>
          </p:nvPr>
        </p:nvSpPr>
        <p:spPr>
          <a:xfrm>
            <a:off x="420624" y="338328"/>
            <a:ext cx="11347704" cy="1088136"/>
          </a:xfrm>
        </p:spPr>
        <p:txBody>
          <a:bodyPr>
            <a:normAutofit/>
          </a:bodyPr>
          <a:lstStyle>
            <a:lvl1pPr>
              <a:defRPr sz="2800">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768096" y="1737360"/>
            <a:ext cx="518464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768096" y="2642616"/>
            <a:ext cx="5157787" cy="354787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45352" y="1737360"/>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5352" y="2642616"/>
            <a:ext cx="5183188" cy="354787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DF48E1-69F7-45B1-BF34-EF8A45E91AD0}" type="slidenum">
              <a:rPr lang="en-US" smtClean="0"/>
              <a:t>‹#›</a:t>
            </a:fld>
            <a:endParaRPr lang="en-US" dirty="0"/>
          </a:p>
        </p:txBody>
      </p:sp>
      <p:grpSp>
        <p:nvGrpSpPr>
          <p:cNvPr id="10" name="Group 9"/>
          <p:cNvGrpSpPr/>
          <p:nvPr userDrawn="1"/>
        </p:nvGrpSpPr>
        <p:grpSpPr>
          <a:xfrm>
            <a:off x="0" y="1463040"/>
            <a:ext cx="3063240" cy="548640"/>
            <a:chOff x="0" y="1017312"/>
            <a:chExt cx="3063240" cy="548640"/>
          </a:xfrm>
        </p:grpSpPr>
        <p:cxnSp>
          <p:nvCxnSpPr>
            <p:cNvPr id="11" name="Straight Connector 10"/>
            <p:cNvCxnSpPr/>
            <p:nvPr userDrawn="1"/>
          </p:nvCxnSpPr>
          <p:spPr>
            <a:xfrm>
              <a:off x="0" y="1017312"/>
              <a:ext cx="30632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1291632"/>
              <a:ext cx="16916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0" y="1565952"/>
              <a:ext cx="3200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28760" y="6022073"/>
            <a:ext cx="3063240" cy="548640"/>
            <a:chOff x="9128760" y="2433515"/>
            <a:chExt cx="3063240" cy="548640"/>
          </a:xfrm>
        </p:grpSpPr>
        <p:cxnSp>
          <p:nvCxnSpPr>
            <p:cNvPr id="15" name="Straight Connector 14"/>
            <p:cNvCxnSpPr/>
            <p:nvPr userDrawn="1"/>
          </p:nvCxnSpPr>
          <p:spPr>
            <a:xfrm flipV="1">
              <a:off x="9128760" y="2982155"/>
              <a:ext cx="3063240" cy="0"/>
            </a:xfrm>
            <a:prstGeom prst="line">
              <a:avLst/>
            </a:prstGeom>
            <a:ln w="28575">
              <a:solidFill>
                <a:srgbClr val="449BC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V="1">
              <a:off x="10500360" y="2707835"/>
              <a:ext cx="1691640" cy="0"/>
            </a:xfrm>
            <a:prstGeom prst="line">
              <a:avLst/>
            </a:prstGeom>
            <a:ln w="28575">
              <a:solidFill>
                <a:srgbClr val="449BC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11871960" y="2433515"/>
              <a:ext cx="320040" cy="0"/>
            </a:xfrm>
            <a:prstGeom prst="line">
              <a:avLst/>
            </a:prstGeom>
            <a:ln w="28575">
              <a:solidFill>
                <a:srgbClr val="449BC6"/>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9169385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2-Line Comparison color 2b">
    <p:spTree>
      <p:nvGrpSpPr>
        <p:cNvPr id="1" name=""/>
        <p:cNvGrpSpPr/>
        <p:nvPr/>
      </p:nvGrpSpPr>
      <p:grpSpPr>
        <a:xfrm>
          <a:off x="0" y="0"/>
          <a:ext cx="0" cy="0"/>
          <a:chOff x="0" y="0"/>
          <a:chExt cx="0" cy="0"/>
        </a:xfrm>
      </p:grpSpPr>
      <p:sp>
        <p:nvSpPr>
          <p:cNvPr id="2" name="Title 1"/>
          <p:cNvSpPr>
            <a:spLocks noGrp="1"/>
          </p:cNvSpPr>
          <p:nvPr>
            <p:ph type="title"/>
          </p:nvPr>
        </p:nvSpPr>
        <p:spPr>
          <a:xfrm>
            <a:off x="420624" y="338328"/>
            <a:ext cx="11347704" cy="1088136"/>
          </a:xfrm>
        </p:spPr>
        <p:txBody>
          <a:bodyPr>
            <a:normAutofit/>
          </a:bodyPr>
          <a:lstStyle>
            <a:lvl1pPr>
              <a:defRPr sz="2800">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768096" y="1737360"/>
            <a:ext cx="518464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768096" y="2642616"/>
            <a:ext cx="5157787" cy="354787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45352" y="1737360"/>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5352" y="2642616"/>
            <a:ext cx="5183188" cy="354787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DF48E1-69F7-45B1-BF34-EF8A45E91AD0}" type="slidenum">
              <a:rPr lang="en-US" smtClean="0"/>
              <a:t>‹#›</a:t>
            </a:fld>
            <a:endParaRPr lang="en-US" dirty="0"/>
          </a:p>
        </p:txBody>
      </p:sp>
      <p:grpSp>
        <p:nvGrpSpPr>
          <p:cNvPr id="10" name="Group 9"/>
          <p:cNvGrpSpPr/>
          <p:nvPr userDrawn="1"/>
        </p:nvGrpSpPr>
        <p:grpSpPr>
          <a:xfrm>
            <a:off x="0" y="1463040"/>
            <a:ext cx="3063240" cy="548640"/>
            <a:chOff x="0" y="1017312"/>
            <a:chExt cx="3063240" cy="548640"/>
          </a:xfrm>
        </p:grpSpPr>
        <p:cxnSp>
          <p:nvCxnSpPr>
            <p:cNvPr id="11" name="Straight Connector 10"/>
            <p:cNvCxnSpPr/>
            <p:nvPr userDrawn="1"/>
          </p:nvCxnSpPr>
          <p:spPr>
            <a:xfrm>
              <a:off x="0" y="1017312"/>
              <a:ext cx="30632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1291632"/>
              <a:ext cx="16916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0" y="1565952"/>
              <a:ext cx="3200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28760" y="6022073"/>
            <a:ext cx="3063240" cy="548640"/>
            <a:chOff x="9128760" y="2433515"/>
            <a:chExt cx="3063240" cy="548640"/>
          </a:xfrm>
        </p:grpSpPr>
        <p:cxnSp>
          <p:nvCxnSpPr>
            <p:cNvPr id="15" name="Straight Connector 14"/>
            <p:cNvCxnSpPr/>
            <p:nvPr userDrawn="1"/>
          </p:nvCxnSpPr>
          <p:spPr>
            <a:xfrm flipV="1">
              <a:off x="9128760" y="2982155"/>
              <a:ext cx="30632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V="1">
              <a:off x="10500360" y="2707835"/>
              <a:ext cx="16916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11871960" y="2433515"/>
              <a:ext cx="3200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1500847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Sm Title Only Gold Teal">
    <p:spTree>
      <p:nvGrpSpPr>
        <p:cNvPr id="1" name=""/>
        <p:cNvGrpSpPr/>
        <p:nvPr/>
      </p:nvGrpSpPr>
      <p:grpSpPr>
        <a:xfrm>
          <a:off x="0" y="0"/>
          <a:ext cx="0" cy="0"/>
          <a:chOff x="0" y="0"/>
          <a:chExt cx="0" cy="0"/>
        </a:xfrm>
      </p:grpSpPr>
      <p:sp>
        <p:nvSpPr>
          <p:cNvPr id="2" name="Title 1"/>
          <p:cNvSpPr>
            <a:spLocks noGrp="1"/>
          </p:cNvSpPr>
          <p:nvPr>
            <p:ph type="title"/>
          </p:nvPr>
        </p:nvSpPr>
        <p:spPr>
          <a:xfrm>
            <a:off x="424543" y="338328"/>
            <a:ext cx="11342914" cy="649224"/>
          </a:xfrm>
        </p:spPr>
        <p:txBody>
          <a:bodyPr>
            <a:normAutofit/>
          </a:bodyPr>
          <a:lstStyle>
            <a:lvl1pPr>
              <a:defRPr sz="2800">
                <a:solidFill>
                  <a:schemeClr val="tx2"/>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DF48E1-69F7-45B1-BF34-EF8A45E91AD0}" type="slidenum">
              <a:rPr lang="en-US" smtClean="0"/>
              <a:t>‹#›</a:t>
            </a:fld>
            <a:endParaRPr lang="en-US" dirty="0"/>
          </a:p>
        </p:txBody>
      </p:sp>
      <p:grpSp>
        <p:nvGrpSpPr>
          <p:cNvPr id="14" name="Group 13"/>
          <p:cNvGrpSpPr/>
          <p:nvPr userDrawn="1"/>
        </p:nvGrpSpPr>
        <p:grpSpPr>
          <a:xfrm>
            <a:off x="0" y="1017312"/>
            <a:ext cx="3063240" cy="548640"/>
            <a:chOff x="0" y="1017312"/>
            <a:chExt cx="3063240" cy="548640"/>
          </a:xfrm>
        </p:grpSpPr>
        <p:cxnSp>
          <p:nvCxnSpPr>
            <p:cNvPr id="15" name="Straight Connector 14"/>
            <p:cNvCxnSpPr/>
            <p:nvPr userDrawn="1"/>
          </p:nvCxnSpPr>
          <p:spPr>
            <a:xfrm>
              <a:off x="0" y="1017312"/>
              <a:ext cx="30632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1291632"/>
              <a:ext cx="16916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565952"/>
              <a:ext cx="3200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9128760" y="6022073"/>
            <a:ext cx="3063240" cy="548640"/>
            <a:chOff x="9128760" y="2433515"/>
            <a:chExt cx="3063240" cy="548640"/>
          </a:xfrm>
        </p:grpSpPr>
        <p:cxnSp>
          <p:nvCxnSpPr>
            <p:cNvPr id="19" name="Straight Connector 18"/>
            <p:cNvCxnSpPr/>
            <p:nvPr userDrawn="1"/>
          </p:nvCxnSpPr>
          <p:spPr>
            <a:xfrm flipV="1">
              <a:off x="9128760" y="2982155"/>
              <a:ext cx="30632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10500360" y="2707835"/>
              <a:ext cx="16916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11871960" y="2433515"/>
              <a:ext cx="3200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246319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Sm Title Only Gold Teal v2">
    <p:spTree>
      <p:nvGrpSpPr>
        <p:cNvPr id="1" name=""/>
        <p:cNvGrpSpPr/>
        <p:nvPr/>
      </p:nvGrpSpPr>
      <p:grpSpPr>
        <a:xfrm>
          <a:off x="0" y="0"/>
          <a:ext cx="0" cy="0"/>
          <a:chOff x="0" y="0"/>
          <a:chExt cx="0" cy="0"/>
        </a:xfrm>
      </p:grpSpPr>
      <p:sp>
        <p:nvSpPr>
          <p:cNvPr id="2" name="Title 1"/>
          <p:cNvSpPr>
            <a:spLocks noGrp="1"/>
          </p:cNvSpPr>
          <p:nvPr>
            <p:ph type="title"/>
          </p:nvPr>
        </p:nvSpPr>
        <p:spPr>
          <a:xfrm>
            <a:off x="424543" y="338328"/>
            <a:ext cx="11342914" cy="649224"/>
          </a:xfrm>
        </p:spPr>
        <p:txBody>
          <a:bodyPr>
            <a:normAutofit/>
          </a:bodyPr>
          <a:lstStyle>
            <a:lvl1pPr>
              <a:defRPr sz="2800">
                <a:solidFill>
                  <a:schemeClr val="tx2"/>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DF48E1-69F7-45B1-BF34-EF8A45E91AD0}" type="slidenum">
              <a:rPr lang="en-US" smtClean="0"/>
              <a:t>‹#›</a:t>
            </a:fld>
            <a:endParaRPr lang="en-US" dirty="0"/>
          </a:p>
        </p:txBody>
      </p:sp>
      <p:grpSp>
        <p:nvGrpSpPr>
          <p:cNvPr id="14" name="Group 13"/>
          <p:cNvGrpSpPr/>
          <p:nvPr userDrawn="1"/>
        </p:nvGrpSpPr>
        <p:grpSpPr>
          <a:xfrm>
            <a:off x="0" y="1017312"/>
            <a:ext cx="3063240" cy="548640"/>
            <a:chOff x="0" y="1017312"/>
            <a:chExt cx="3063240" cy="548640"/>
          </a:xfrm>
        </p:grpSpPr>
        <p:cxnSp>
          <p:nvCxnSpPr>
            <p:cNvPr id="15" name="Straight Connector 14"/>
            <p:cNvCxnSpPr/>
            <p:nvPr userDrawn="1"/>
          </p:nvCxnSpPr>
          <p:spPr>
            <a:xfrm>
              <a:off x="0" y="1017312"/>
              <a:ext cx="30632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1291632"/>
              <a:ext cx="16916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565952"/>
              <a:ext cx="3200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9128760" y="5288648"/>
            <a:ext cx="3063240" cy="548640"/>
            <a:chOff x="9128760" y="2433515"/>
            <a:chExt cx="3063240" cy="548640"/>
          </a:xfrm>
        </p:grpSpPr>
        <p:cxnSp>
          <p:nvCxnSpPr>
            <p:cNvPr id="19" name="Straight Connector 18"/>
            <p:cNvCxnSpPr/>
            <p:nvPr userDrawn="1"/>
          </p:nvCxnSpPr>
          <p:spPr>
            <a:xfrm flipV="1">
              <a:off x="9128760" y="2982155"/>
              <a:ext cx="30632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10500360" y="2707835"/>
              <a:ext cx="16916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11871960" y="2433515"/>
              <a:ext cx="3200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3439341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Sm Title Only Red Gold">
    <p:spTree>
      <p:nvGrpSpPr>
        <p:cNvPr id="1" name=""/>
        <p:cNvGrpSpPr/>
        <p:nvPr/>
      </p:nvGrpSpPr>
      <p:grpSpPr>
        <a:xfrm>
          <a:off x="0" y="0"/>
          <a:ext cx="0" cy="0"/>
          <a:chOff x="0" y="0"/>
          <a:chExt cx="0" cy="0"/>
        </a:xfrm>
      </p:grpSpPr>
      <p:sp>
        <p:nvSpPr>
          <p:cNvPr id="2" name="Title 1"/>
          <p:cNvSpPr>
            <a:spLocks noGrp="1"/>
          </p:cNvSpPr>
          <p:nvPr>
            <p:ph type="title"/>
          </p:nvPr>
        </p:nvSpPr>
        <p:spPr>
          <a:xfrm>
            <a:off x="424543" y="338328"/>
            <a:ext cx="11342914" cy="649224"/>
          </a:xfrm>
        </p:spPr>
        <p:txBody>
          <a:bodyPr>
            <a:normAutofit/>
          </a:bodyPr>
          <a:lstStyle>
            <a:lvl1pPr>
              <a:defRPr sz="2800">
                <a:solidFill>
                  <a:schemeClr val="tx2"/>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DF48E1-69F7-45B1-BF34-EF8A45E91AD0}" type="slidenum">
              <a:rPr lang="en-US" smtClean="0"/>
              <a:t>‹#›</a:t>
            </a:fld>
            <a:endParaRPr lang="en-US" dirty="0"/>
          </a:p>
        </p:txBody>
      </p:sp>
      <p:grpSp>
        <p:nvGrpSpPr>
          <p:cNvPr id="14" name="Group 13">
            <a:extLst>
              <a:ext uri="{C183D7F6-B498-43B3-948B-1728B52AA6E4}">
                <adec:decorative xmlns:adec="http://schemas.microsoft.com/office/drawing/2017/decorative" val="1"/>
              </a:ext>
            </a:extLst>
          </p:cNvPr>
          <p:cNvGrpSpPr/>
          <p:nvPr userDrawn="1"/>
        </p:nvGrpSpPr>
        <p:grpSpPr>
          <a:xfrm>
            <a:off x="0" y="1017312"/>
            <a:ext cx="3063240" cy="548640"/>
            <a:chOff x="0" y="1017312"/>
            <a:chExt cx="3063240" cy="548640"/>
          </a:xfrm>
        </p:grpSpPr>
        <p:cxnSp>
          <p:nvCxnSpPr>
            <p:cNvPr id="15" name="Straight Connector 14">
              <a:extLst>
                <a:ext uri="{C183D7F6-B498-43B3-948B-1728B52AA6E4}">
                  <adec:decorative xmlns:adec="http://schemas.microsoft.com/office/drawing/2017/decorative" val="1"/>
                </a:ext>
              </a:extLst>
            </p:cNvPr>
            <p:cNvCxnSpPr/>
            <p:nvPr userDrawn="1"/>
          </p:nvCxnSpPr>
          <p:spPr>
            <a:xfrm>
              <a:off x="0" y="1017312"/>
              <a:ext cx="306324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C183D7F6-B498-43B3-948B-1728B52AA6E4}">
                  <adec:decorative xmlns:adec="http://schemas.microsoft.com/office/drawing/2017/decorative" val="1"/>
                </a:ext>
              </a:extLst>
            </p:cNvPr>
            <p:cNvCxnSpPr/>
            <p:nvPr userDrawn="1"/>
          </p:nvCxnSpPr>
          <p:spPr>
            <a:xfrm>
              <a:off x="0" y="1291632"/>
              <a:ext cx="169164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C183D7F6-B498-43B3-948B-1728B52AA6E4}">
                  <adec:decorative xmlns:adec="http://schemas.microsoft.com/office/drawing/2017/decorative" val="1"/>
                </a:ext>
              </a:extLst>
            </p:cNvPr>
            <p:cNvCxnSpPr/>
            <p:nvPr userDrawn="1"/>
          </p:nvCxnSpPr>
          <p:spPr>
            <a:xfrm>
              <a:off x="0" y="1565952"/>
              <a:ext cx="32004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C183D7F6-B498-43B3-948B-1728B52AA6E4}">
                <adec:decorative xmlns:adec="http://schemas.microsoft.com/office/drawing/2017/decorative" val="1"/>
              </a:ext>
            </a:extLst>
          </p:cNvPr>
          <p:cNvGrpSpPr/>
          <p:nvPr userDrawn="1"/>
        </p:nvGrpSpPr>
        <p:grpSpPr>
          <a:xfrm>
            <a:off x="9128760" y="6022073"/>
            <a:ext cx="3063240" cy="548640"/>
            <a:chOff x="9128760" y="2433515"/>
            <a:chExt cx="3063240" cy="548640"/>
          </a:xfrm>
        </p:grpSpPr>
        <p:cxnSp>
          <p:nvCxnSpPr>
            <p:cNvPr id="19" name="Straight Connector 18">
              <a:extLst>
                <a:ext uri="{C183D7F6-B498-43B3-948B-1728B52AA6E4}">
                  <adec:decorative xmlns:adec="http://schemas.microsoft.com/office/drawing/2017/decorative" val="1"/>
                </a:ext>
              </a:extLst>
            </p:cNvPr>
            <p:cNvCxnSpPr/>
            <p:nvPr userDrawn="1"/>
          </p:nvCxnSpPr>
          <p:spPr>
            <a:xfrm flipV="1">
              <a:off x="9128760" y="2982155"/>
              <a:ext cx="306324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C183D7F6-B498-43B3-948B-1728B52AA6E4}">
                  <adec:decorative xmlns:adec="http://schemas.microsoft.com/office/drawing/2017/decorative" val="1"/>
                </a:ext>
              </a:extLst>
            </p:cNvPr>
            <p:cNvCxnSpPr/>
            <p:nvPr userDrawn="1"/>
          </p:nvCxnSpPr>
          <p:spPr>
            <a:xfrm flipV="1">
              <a:off x="10500360" y="2707835"/>
              <a:ext cx="169164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C183D7F6-B498-43B3-948B-1728B52AA6E4}">
                  <adec:decorative xmlns:adec="http://schemas.microsoft.com/office/drawing/2017/decorative" val="1"/>
                </a:ext>
              </a:extLst>
            </p:cNvPr>
            <p:cNvCxnSpPr/>
            <p:nvPr userDrawn="1"/>
          </p:nvCxnSpPr>
          <p:spPr>
            <a:xfrm flipV="1">
              <a:off x="11871960" y="2433515"/>
              <a:ext cx="32004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5141073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color 1b">
    <p:spTree>
      <p:nvGrpSpPr>
        <p:cNvPr id="1" name=""/>
        <p:cNvGrpSpPr/>
        <p:nvPr/>
      </p:nvGrpSpPr>
      <p:grpSpPr>
        <a:xfrm>
          <a:off x="0" y="0"/>
          <a:ext cx="0" cy="0"/>
          <a:chOff x="0" y="0"/>
          <a:chExt cx="0" cy="0"/>
        </a:xfrm>
      </p:grpSpPr>
      <p:sp>
        <p:nvSpPr>
          <p:cNvPr id="2" name="Title 1"/>
          <p:cNvSpPr>
            <a:spLocks noGrp="1"/>
          </p:cNvSpPr>
          <p:nvPr>
            <p:ph type="title"/>
          </p:nvPr>
        </p:nvSpPr>
        <p:spPr>
          <a:xfrm>
            <a:off x="424543" y="338328"/>
            <a:ext cx="11342914" cy="649224"/>
          </a:xfrm>
        </p:spPr>
        <p:txBody>
          <a:bodyPr>
            <a:normAutofit/>
          </a:bodyPr>
          <a:lstStyle>
            <a:lvl1pPr>
              <a:defRPr sz="2800">
                <a:solidFill>
                  <a:schemeClr val="tx2"/>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DF48E1-69F7-45B1-BF34-EF8A45E91AD0}" type="slidenum">
              <a:rPr lang="en-US" smtClean="0"/>
              <a:t>‹#›</a:t>
            </a:fld>
            <a:endParaRPr lang="en-US" dirty="0"/>
          </a:p>
        </p:txBody>
      </p:sp>
      <p:grpSp>
        <p:nvGrpSpPr>
          <p:cNvPr id="14" name="Group 13"/>
          <p:cNvGrpSpPr/>
          <p:nvPr userDrawn="1"/>
        </p:nvGrpSpPr>
        <p:grpSpPr>
          <a:xfrm>
            <a:off x="0" y="1017312"/>
            <a:ext cx="3063240" cy="548640"/>
            <a:chOff x="0" y="1017312"/>
            <a:chExt cx="3063240" cy="548640"/>
          </a:xfrm>
        </p:grpSpPr>
        <p:cxnSp>
          <p:nvCxnSpPr>
            <p:cNvPr id="15" name="Straight Connector 14"/>
            <p:cNvCxnSpPr/>
            <p:nvPr userDrawn="1"/>
          </p:nvCxnSpPr>
          <p:spPr>
            <a:xfrm>
              <a:off x="0" y="1017312"/>
              <a:ext cx="30632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1291632"/>
              <a:ext cx="16916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565952"/>
              <a:ext cx="3200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9128760" y="6022073"/>
            <a:ext cx="3063240" cy="548640"/>
            <a:chOff x="9128760" y="2433515"/>
            <a:chExt cx="3063240" cy="548640"/>
          </a:xfrm>
        </p:grpSpPr>
        <p:cxnSp>
          <p:nvCxnSpPr>
            <p:cNvPr id="19" name="Straight Connector 18"/>
            <p:cNvCxnSpPr/>
            <p:nvPr userDrawn="1"/>
          </p:nvCxnSpPr>
          <p:spPr>
            <a:xfrm flipV="1">
              <a:off x="9128760" y="2982155"/>
              <a:ext cx="30632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10500360" y="2707835"/>
              <a:ext cx="16916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11871960" y="2433515"/>
              <a:ext cx="3200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5229139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1_Title Only color 2b">
    <p:spTree>
      <p:nvGrpSpPr>
        <p:cNvPr id="1" name=""/>
        <p:cNvGrpSpPr/>
        <p:nvPr/>
      </p:nvGrpSpPr>
      <p:grpSpPr>
        <a:xfrm>
          <a:off x="0" y="0"/>
          <a:ext cx="0" cy="0"/>
          <a:chOff x="0" y="0"/>
          <a:chExt cx="0" cy="0"/>
        </a:xfrm>
      </p:grpSpPr>
      <p:sp>
        <p:nvSpPr>
          <p:cNvPr id="2" name="Title 1"/>
          <p:cNvSpPr>
            <a:spLocks noGrp="1"/>
          </p:cNvSpPr>
          <p:nvPr>
            <p:ph type="title"/>
          </p:nvPr>
        </p:nvSpPr>
        <p:spPr>
          <a:xfrm>
            <a:off x="424543" y="338328"/>
            <a:ext cx="11342914" cy="649224"/>
          </a:xfrm>
        </p:spPr>
        <p:txBody>
          <a:bodyPr>
            <a:normAutofit/>
          </a:bodyPr>
          <a:lstStyle>
            <a:lvl1pPr>
              <a:defRPr sz="2800">
                <a:solidFill>
                  <a:schemeClr val="tx2"/>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DF48E1-69F7-45B1-BF34-EF8A45E91AD0}" type="slidenum">
              <a:rPr lang="en-US" smtClean="0"/>
              <a:t>‹#›</a:t>
            </a:fld>
            <a:endParaRPr lang="en-US" dirty="0"/>
          </a:p>
        </p:txBody>
      </p:sp>
    </p:spTree>
    <p:custDataLst>
      <p:tags r:id="rId1"/>
    </p:custDataLst>
    <p:extLst>
      <p:ext uri="{BB962C8B-B14F-4D97-AF65-F5344CB8AC3E}">
        <p14:creationId xmlns:p14="http://schemas.microsoft.com/office/powerpoint/2010/main" val="28353981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middle color 1a">
    <p:spTree>
      <p:nvGrpSpPr>
        <p:cNvPr id="1" name=""/>
        <p:cNvGrpSpPr/>
        <p:nvPr/>
      </p:nvGrpSpPr>
      <p:grpSpPr>
        <a:xfrm>
          <a:off x="0" y="0"/>
          <a:ext cx="0" cy="0"/>
          <a:chOff x="0" y="0"/>
          <a:chExt cx="0" cy="0"/>
        </a:xfrm>
      </p:grpSpPr>
      <p:sp>
        <p:nvSpPr>
          <p:cNvPr id="2" name="Title 1"/>
          <p:cNvSpPr>
            <a:spLocks noGrp="1"/>
          </p:cNvSpPr>
          <p:nvPr>
            <p:ph type="title"/>
          </p:nvPr>
        </p:nvSpPr>
        <p:spPr>
          <a:xfrm>
            <a:off x="424543" y="2776452"/>
            <a:ext cx="11342914" cy="977160"/>
          </a:xfrm>
        </p:spPr>
        <p:txBody>
          <a:bodyPr>
            <a:normAutofit/>
          </a:bodyPr>
          <a:lstStyle>
            <a:lvl1pPr algn="ctr">
              <a:defRPr sz="4000">
                <a:solidFill>
                  <a:schemeClr val="tx2"/>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DF48E1-69F7-45B1-BF34-EF8A45E91AD0}" type="slidenum">
              <a:rPr lang="en-US" smtClean="0"/>
              <a:t>‹#›</a:t>
            </a:fld>
            <a:endParaRPr lang="en-US" dirty="0"/>
          </a:p>
        </p:txBody>
      </p:sp>
      <p:grpSp>
        <p:nvGrpSpPr>
          <p:cNvPr id="14" name="Group 13"/>
          <p:cNvGrpSpPr/>
          <p:nvPr userDrawn="1"/>
        </p:nvGrpSpPr>
        <p:grpSpPr>
          <a:xfrm>
            <a:off x="0" y="310731"/>
            <a:ext cx="3063240" cy="548640"/>
            <a:chOff x="0" y="1017312"/>
            <a:chExt cx="3063240" cy="548640"/>
          </a:xfrm>
        </p:grpSpPr>
        <p:cxnSp>
          <p:nvCxnSpPr>
            <p:cNvPr id="15" name="Straight Connector 14"/>
            <p:cNvCxnSpPr/>
            <p:nvPr userDrawn="1"/>
          </p:nvCxnSpPr>
          <p:spPr>
            <a:xfrm>
              <a:off x="0" y="1017312"/>
              <a:ext cx="30632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1291632"/>
              <a:ext cx="16916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565952"/>
              <a:ext cx="3200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9128760" y="6022073"/>
            <a:ext cx="3063240" cy="548640"/>
            <a:chOff x="9128760" y="2433515"/>
            <a:chExt cx="3063240" cy="548640"/>
          </a:xfrm>
        </p:grpSpPr>
        <p:cxnSp>
          <p:nvCxnSpPr>
            <p:cNvPr id="19" name="Straight Connector 18"/>
            <p:cNvCxnSpPr/>
            <p:nvPr userDrawn="1"/>
          </p:nvCxnSpPr>
          <p:spPr>
            <a:xfrm flipV="1">
              <a:off x="9128760" y="2982155"/>
              <a:ext cx="30632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10500360" y="2707835"/>
              <a:ext cx="16916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11871960" y="2433515"/>
              <a:ext cx="3200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9978643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itle Only middle color 1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DF48E1-69F7-45B1-BF34-EF8A45E91AD0}" type="slidenum">
              <a:rPr lang="en-US" smtClean="0"/>
              <a:t>‹#›</a:t>
            </a:fld>
            <a:endParaRPr lang="en-US" dirty="0"/>
          </a:p>
        </p:txBody>
      </p:sp>
      <p:grpSp>
        <p:nvGrpSpPr>
          <p:cNvPr id="14" name="Group 13"/>
          <p:cNvGrpSpPr/>
          <p:nvPr userDrawn="1"/>
        </p:nvGrpSpPr>
        <p:grpSpPr>
          <a:xfrm>
            <a:off x="0" y="310731"/>
            <a:ext cx="3063240" cy="548640"/>
            <a:chOff x="0" y="1017312"/>
            <a:chExt cx="3063240" cy="548640"/>
          </a:xfrm>
        </p:grpSpPr>
        <p:cxnSp>
          <p:nvCxnSpPr>
            <p:cNvPr id="15" name="Straight Connector 14"/>
            <p:cNvCxnSpPr/>
            <p:nvPr userDrawn="1"/>
          </p:nvCxnSpPr>
          <p:spPr>
            <a:xfrm>
              <a:off x="0" y="1017312"/>
              <a:ext cx="30632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1291632"/>
              <a:ext cx="16916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565952"/>
              <a:ext cx="3200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9128760" y="6022073"/>
            <a:ext cx="3063240" cy="548640"/>
            <a:chOff x="9128760" y="2433515"/>
            <a:chExt cx="3063240" cy="548640"/>
          </a:xfrm>
        </p:grpSpPr>
        <p:cxnSp>
          <p:nvCxnSpPr>
            <p:cNvPr id="19" name="Straight Connector 18"/>
            <p:cNvCxnSpPr/>
            <p:nvPr userDrawn="1"/>
          </p:nvCxnSpPr>
          <p:spPr>
            <a:xfrm flipV="1">
              <a:off x="9128760" y="2982155"/>
              <a:ext cx="30632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10500360" y="2707835"/>
              <a:ext cx="16916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11871960" y="2433515"/>
              <a:ext cx="3200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5242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4A803-C181-B9E5-BC03-4B7D7DE0E3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518E26-5584-AF42-1FD1-78F43BF772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BBDF88-1F12-3B11-2DC6-5B40B8A185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626306-70ED-547C-484F-3361203602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824E65-CFD7-1286-9E72-E929E0E274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641F3F-7D63-5452-E597-8DF79D64562E}"/>
              </a:ext>
            </a:extLst>
          </p:cNvPr>
          <p:cNvSpPr>
            <a:spLocks noGrp="1"/>
          </p:cNvSpPr>
          <p:nvPr>
            <p:ph type="dt" sz="half" idx="10"/>
          </p:nvPr>
        </p:nvSpPr>
        <p:spPr/>
        <p:txBody>
          <a:bodyPr/>
          <a:lstStyle/>
          <a:p>
            <a:fld id="{92F7493D-39B2-4839-851E-3E28F42D4F49}" type="datetimeFigureOut">
              <a:rPr lang="en-US" smtClean="0"/>
              <a:t>5/21/2023</a:t>
            </a:fld>
            <a:endParaRPr lang="en-US" dirty="0"/>
          </a:p>
        </p:txBody>
      </p:sp>
      <p:sp>
        <p:nvSpPr>
          <p:cNvPr id="8" name="Footer Placeholder 7">
            <a:extLst>
              <a:ext uri="{FF2B5EF4-FFF2-40B4-BE49-F238E27FC236}">
                <a16:creationId xmlns:a16="http://schemas.microsoft.com/office/drawing/2014/main" id="{8D855392-F2E7-1A70-C5DC-FE30F1233DF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94440FA-D9D4-BAA8-222C-644C9643AEE6}"/>
              </a:ext>
            </a:extLst>
          </p:cNvPr>
          <p:cNvSpPr>
            <a:spLocks noGrp="1"/>
          </p:cNvSpPr>
          <p:nvPr>
            <p:ph type="sldNum" sz="quarter" idx="12"/>
          </p:nvPr>
        </p:nvSpPr>
        <p:spPr/>
        <p:txBody>
          <a:bodyPr/>
          <a:lstStyle/>
          <a:p>
            <a:fld id="{DA6AE608-EE60-4637-BCEC-279DA50AC39A}" type="slidenum">
              <a:rPr lang="en-US" smtClean="0"/>
              <a:t>‹#›</a:t>
            </a:fld>
            <a:endParaRPr lang="en-US" dirty="0"/>
          </a:p>
        </p:txBody>
      </p:sp>
    </p:spTree>
    <p:extLst>
      <p:ext uri="{BB962C8B-B14F-4D97-AF65-F5344CB8AC3E}">
        <p14:creationId xmlns:p14="http://schemas.microsoft.com/office/powerpoint/2010/main" val="29758151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5_Title Only middle color 1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DF48E1-69F7-45B1-BF34-EF8A45E91AD0}" type="slidenum">
              <a:rPr lang="en-US" smtClean="0"/>
              <a:t>‹#›</a:t>
            </a:fld>
            <a:endParaRPr lang="en-US" dirty="0"/>
          </a:p>
        </p:txBody>
      </p:sp>
      <p:grpSp>
        <p:nvGrpSpPr>
          <p:cNvPr id="14" name="Group 13"/>
          <p:cNvGrpSpPr/>
          <p:nvPr userDrawn="1"/>
        </p:nvGrpSpPr>
        <p:grpSpPr>
          <a:xfrm>
            <a:off x="0" y="310731"/>
            <a:ext cx="3063240" cy="548640"/>
            <a:chOff x="0" y="1017312"/>
            <a:chExt cx="3063240" cy="548640"/>
          </a:xfrm>
        </p:grpSpPr>
        <p:cxnSp>
          <p:nvCxnSpPr>
            <p:cNvPr id="15" name="Straight Connector 14"/>
            <p:cNvCxnSpPr/>
            <p:nvPr userDrawn="1"/>
          </p:nvCxnSpPr>
          <p:spPr>
            <a:xfrm>
              <a:off x="0" y="1017312"/>
              <a:ext cx="3063240" cy="0"/>
            </a:xfrm>
            <a:prstGeom prst="line">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1291632"/>
              <a:ext cx="1691640" cy="0"/>
            </a:xfrm>
            <a:prstGeom prst="line">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565952"/>
              <a:ext cx="320040" cy="0"/>
            </a:xfrm>
            <a:prstGeom prst="line">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9128760" y="6022073"/>
            <a:ext cx="3063240" cy="548640"/>
            <a:chOff x="9128760" y="2433515"/>
            <a:chExt cx="3063240" cy="548640"/>
          </a:xfrm>
        </p:grpSpPr>
        <p:cxnSp>
          <p:nvCxnSpPr>
            <p:cNvPr id="19" name="Straight Connector 18"/>
            <p:cNvCxnSpPr/>
            <p:nvPr userDrawn="1"/>
          </p:nvCxnSpPr>
          <p:spPr>
            <a:xfrm flipV="1">
              <a:off x="9128760" y="2982155"/>
              <a:ext cx="3063240" cy="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10500360" y="2707835"/>
              <a:ext cx="1691640" cy="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11871960" y="2433515"/>
              <a:ext cx="320040" cy="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9013434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Title Only middle color 1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DF48E1-69F7-45B1-BF34-EF8A45E91AD0}" type="slidenum">
              <a:rPr lang="en-US" smtClean="0"/>
              <a:t>‹#›</a:t>
            </a:fld>
            <a:endParaRPr lang="en-US" dirty="0"/>
          </a:p>
        </p:txBody>
      </p:sp>
      <p:grpSp>
        <p:nvGrpSpPr>
          <p:cNvPr id="14" name="Group 13"/>
          <p:cNvGrpSpPr/>
          <p:nvPr userDrawn="1"/>
        </p:nvGrpSpPr>
        <p:grpSpPr>
          <a:xfrm>
            <a:off x="0" y="310731"/>
            <a:ext cx="3063240" cy="548640"/>
            <a:chOff x="0" y="1017312"/>
            <a:chExt cx="3063240" cy="548640"/>
          </a:xfrm>
        </p:grpSpPr>
        <p:cxnSp>
          <p:nvCxnSpPr>
            <p:cNvPr id="15" name="Straight Connector 14"/>
            <p:cNvCxnSpPr/>
            <p:nvPr userDrawn="1"/>
          </p:nvCxnSpPr>
          <p:spPr>
            <a:xfrm>
              <a:off x="0" y="1017312"/>
              <a:ext cx="3063240" cy="0"/>
            </a:xfrm>
            <a:prstGeom prst="line">
              <a:avLst/>
            </a:prstGeom>
            <a:ln w="285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1291632"/>
              <a:ext cx="1691640" cy="0"/>
            </a:xfrm>
            <a:prstGeom prst="line">
              <a:avLst/>
            </a:prstGeom>
            <a:ln w="285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565952"/>
              <a:ext cx="320040" cy="0"/>
            </a:xfrm>
            <a:prstGeom prst="line">
              <a:avLst/>
            </a:prstGeom>
            <a:ln w="285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9128760" y="6022073"/>
            <a:ext cx="3063240" cy="548640"/>
            <a:chOff x="9128760" y="2433515"/>
            <a:chExt cx="3063240" cy="548640"/>
          </a:xfrm>
        </p:grpSpPr>
        <p:cxnSp>
          <p:nvCxnSpPr>
            <p:cNvPr id="19" name="Straight Connector 18"/>
            <p:cNvCxnSpPr/>
            <p:nvPr userDrawn="1"/>
          </p:nvCxnSpPr>
          <p:spPr>
            <a:xfrm flipV="1">
              <a:off x="9128760" y="2982155"/>
              <a:ext cx="3063240" cy="0"/>
            </a:xfrm>
            <a:prstGeom prst="line">
              <a:avLst/>
            </a:prstGeom>
            <a:ln w="28575">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10500360" y="2707835"/>
              <a:ext cx="1691640" cy="0"/>
            </a:xfrm>
            <a:prstGeom prst="line">
              <a:avLst/>
            </a:prstGeom>
            <a:ln w="28575">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11871960" y="2433515"/>
              <a:ext cx="320040" cy="0"/>
            </a:xfrm>
            <a:prstGeom prst="line">
              <a:avLst/>
            </a:prstGeom>
            <a:ln w="28575">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6352564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1_Sm Title Only Red Gold">
    <p:spTree>
      <p:nvGrpSpPr>
        <p:cNvPr id="1" name=""/>
        <p:cNvGrpSpPr/>
        <p:nvPr/>
      </p:nvGrpSpPr>
      <p:grpSpPr>
        <a:xfrm>
          <a:off x="0" y="0"/>
          <a:ext cx="0" cy="0"/>
          <a:chOff x="0" y="0"/>
          <a:chExt cx="0" cy="0"/>
        </a:xfrm>
      </p:grpSpPr>
      <p:sp>
        <p:nvSpPr>
          <p:cNvPr id="2" name="Title 1"/>
          <p:cNvSpPr>
            <a:spLocks noGrp="1"/>
          </p:cNvSpPr>
          <p:nvPr>
            <p:ph type="title"/>
          </p:nvPr>
        </p:nvSpPr>
        <p:spPr>
          <a:xfrm>
            <a:off x="424543" y="3104388"/>
            <a:ext cx="11342914" cy="649224"/>
          </a:xfrm>
        </p:spPr>
        <p:txBody>
          <a:bodyPr>
            <a:normAutofit/>
          </a:bodyPr>
          <a:lstStyle>
            <a:lvl1pPr>
              <a:defRPr sz="2800">
                <a:solidFill>
                  <a:schemeClr val="tx2"/>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DF48E1-69F7-45B1-BF34-EF8A45E91AD0}" type="slidenum">
              <a:rPr lang="en-US" smtClean="0"/>
              <a:t>‹#›</a:t>
            </a:fld>
            <a:endParaRPr lang="en-US" dirty="0"/>
          </a:p>
        </p:txBody>
      </p:sp>
      <p:grpSp>
        <p:nvGrpSpPr>
          <p:cNvPr id="18" name="Group 17">
            <a:extLst>
              <a:ext uri="{C183D7F6-B498-43B3-948B-1728B52AA6E4}">
                <adec:decorative xmlns:adec="http://schemas.microsoft.com/office/drawing/2017/decorative" val="1"/>
              </a:ext>
            </a:extLst>
          </p:cNvPr>
          <p:cNvGrpSpPr/>
          <p:nvPr userDrawn="1"/>
        </p:nvGrpSpPr>
        <p:grpSpPr>
          <a:xfrm>
            <a:off x="9128760" y="6022073"/>
            <a:ext cx="3063240" cy="548640"/>
            <a:chOff x="9128760" y="2433515"/>
            <a:chExt cx="3063240" cy="548640"/>
          </a:xfrm>
        </p:grpSpPr>
        <p:cxnSp>
          <p:nvCxnSpPr>
            <p:cNvPr id="19" name="Straight Connector 18">
              <a:extLst>
                <a:ext uri="{C183D7F6-B498-43B3-948B-1728B52AA6E4}">
                  <adec:decorative xmlns:adec="http://schemas.microsoft.com/office/drawing/2017/decorative" val="1"/>
                </a:ext>
              </a:extLst>
            </p:cNvPr>
            <p:cNvCxnSpPr/>
            <p:nvPr userDrawn="1"/>
          </p:nvCxnSpPr>
          <p:spPr>
            <a:xfrm flipV="1">
              <a:off x="9128760" y="2982155"/>
              <a:ext cx="306324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C183D7F6-B498-43B3-948B-1728B52AA6E4}">
                  <adec:decorative xmlns:adec="http://schemas.microsoft.com/office/drawing/2017/decorative" val="1"/>
                </a:ext>
              </a:extLst>
            </p:cNvPr>
            <p:cNvCxnSpPr/>
            <p:nvPr userDrawn="1"/>
          </p:nvCxnSpPr>
          <p:spPr>
            <a:xfrm flipV="1">
              <a:off x="10500360" y="2707835"/>
              <a:ext cx="169164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C183D7F6-B498-43B3-948B-1728B52AA6E4}">
                  <adec:decorative xmlns:adec="http://schemas.microsoft.com/office/drawing/2017/decorative" val="1"/>
                </a:ext>
              </a:extLst>
            </p:cNvPr>
            <p:cNvCxnSpPr/>
            <p:nvPr userDrawn="1"/>
          </p:nvCxnSpPr>
          <p:spPr>
            <a:xfrm flipV="1">
              <a:off x="11871960" y="2433515"/>
              <a:ext cx="32004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5019374C-1742-95C7-9D57-0E964B707C16}"/>
              </a:ext>
              <a:ext uri="{C183D7F6-B498-43B3-948B-1728B52AA6E4}">
                <adec:decorative xmlns:adec="http://schemas.microsoft.com/office/drawing/2017/decorative" val="1"/>
              </a:ext>
            </a:extLst>
          </p:cNvPr>
          <p:cNvGrpSpPr/>
          <p:nvPr userDrawn="1"/>
        </p:nvGrpSpPr>
        <p:grpSpPr>
          <a:xfrm>
            <a:off x="0" y="298852"/>
            <a:ext cx="3063240" cy="548640"/>
            <a:chOff x="0" y="1017312"/>
            <a:chExt cx="3063240" cy="548640"/>
          </a:xfrm>
        </p:grpSpPr>
        <p:cxnSp>
          <p:nvCxnSpPr>
            <p:cNvPr id="7" name="Straight Connector 6">
              <a:extLst>
                <a:ext uri="{FF2B5EF4-FFF2-40B4-BE49-F238E27FC236}">
                  <a16:creationId xmlns:a16="http://schemas.microsoft.com/office/drawing/2014/main" id="{B73FBA3E-C2D7-FFD0-C271-4F3CB2CE8FFA}"/>
                </a:ext>
                <a:ext uri="{C183D7F6-B498-43B3-948B-1728B52AA6E4}">
                  <adec:decorative xmlns:adec="http://schemas.microsoft.com/office/drawing/2017/decorative" val="1"/>
                </a:ext>
              </a:extLst>
            </p:cNvPr>
            <p:cNvCxnSpPr/>
            <p:nvPr userDrawn="1"/>
          </p:nvCxnSpPr>
          <p:spPr>
            <a:xfrm>
              <a:off x="0" y="1017312"/>
              <a:ext cx="306324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1A81852-3B81-F2C5-A775-983134920F71}"/>
                </a:ext>
                <a:ext uri="{C183D7F6-B498-43B3-948B-1728B52AA6E4}">
                  <adec:decorative xmlns:adec="http://schemas.microsoft.com/office/drawing/2017/decorative" val="1"/>
                </a:ext>
              </a:extLst>
            </p:cNvPr>
            <p:cNvCxnSpPr/>
            <p:nvPr userDrawn="1"/>
          </p:nvCxnSpPr>
          <p:spPr>
            <a:xfrm>
              <a:off x="0" y="1291632"/>
              <a:ext cx="169164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CA92CC2-8558-E2AE-A0F0-4EC471FE5C49}"/>
                </a:ext>
                <a:ext uri="{C183D7F6-B498-43B3-948B-1728B52AA6E4}">
                  <adec:decorative xmlns:adec="http://schemas.microsoft.com/office/drawing/2017/decorative" val="1"/>
                </a:ext>
              </a:extLst>
            </p:cNvPr>
            <p:cNvCxnSpPr/>
            <p:nvPr userDrawn="1"/>
          </p:nvCxnSpPr>
          <p:spPr>
            <a:xfrm>
              <a:off x="0" y="1565952"/>
              <a:ext cx="32004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7838865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2_Sm Title Only Red Gold">
    <p:spTree>
      <p:nvGrpSpPr>
        <p:cNvPr id="1" name=""/>
        <p:cNvGrpSpPr/>
        <p:nvPr/>
      </p:nvGrpSpPr>
      <p:grpSpPr>
        <a:xfrm>
          <a:off x="0" y="0"/>
          <a:ext cx="0" cy="0"/>
          <a:chOff x="0" y="0"/>
          <a:chExt cx="0" cy="0"/>
        </a:xfrm>
      </p:grpSpPr>
      <p:sp>
        <p:nvSpPr>
          <p:cNvPr id="2" name="Title 1"/>
          <p:cNvSpPr>
            <a:spLocks noGrp="1"/>
          </p:cNvSpPr>
          <p:nvPr>
            <p:ph type="title"/>
          </p:nvPr>
        </p:nvSpPr>
        <p:spPr>
          <a:xfrm>
            <a:off x="424543" y="3104388"/>
            <a:ext cx="11342914" cy="649224"/>
          </a:xfrm>
        </p:spPr>
        <p:txBody>
          <a:bodyPr>
            <a:normAutofit/>
          </a:bodyPr>
          <a:lstStyle>
            <a:lvl1pPr>
              <a:defRPr sz="2800">
                <a:solidFill>
                  <a:schemeClr val="tx2"/>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DF48E1-69F7-45B1-BF34-EF8A45E91AD0}" type="slidenum">
              <a:rPr lang="en-US" smtClean="0"/>
              <a:t>‹#›</a:t>
            </a:fld>
            <a:endParaRPr lang="en-US" dirty="0"/>
          </a:p>
        </p:txBody>
      </p:sp>
      <p:grpSp>
        <p:nvGrpSpPr>
          <p:cNvPr id="18" name="Group 17">
            <a:extLst>
              <a:ext uri="{C183D7F6-B498-43B3-948B-1728B52AA6E4}">
                <adec:decorative xmlns:adec="http://schemas.microsoft.com/office/drawing/2017/decorative" val="1"/>
              </a:ext>
            </a:extLst>
          </p:cNvPr>
          <p:cNvGrpSpPr/>
          <p:nvPr userDrawn="1"/>
        </p:nvGrpSpPr>
        <p:grpSpPr>
          <a:xfrm>
            <a:off x="9128760" y="6022073"/>
            <a:ext cx="3063240" cy="548640"/>
            <a:chOff x="9128760" y="2433515"/>
            <a:chExt cx="3063240" cy="548640"/>
          </a:xfrm>
        </p:grpSpPr>
        <p:cxnSp>
          <p:nvCxnSpPr>
            <p:cNvPr id="19" name="Straight Connector 18">
              <a:extLst>
                <a:ext uri="{C183D7F6-B498-43B3-948B-1728B52AA6E4}">
                  <adec:decorative xmlns:adec="http://schemas.microsoft.com/office/drawing/2017/decorative" val="1"/>
                </a:ext>
              </a:extLst>
            </p:cNvPr>
            <p:cNvCxnSpPr/>
            <p:nvPr userDrawn="1"/>
          </p:nvCxnSpPr>
          <p:spPr>
            <a:xfrm flipV="1">
              <a:off x="9128760" y="2982155"/>
              <a:ext cx="306324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C183D7F6-B498-43B3-948B-1728B52AA6E4}">
                  <adec:decorative xmlns:adec="http://schemas.microsoft.com/office/drawing/2017/decorative" val="1"/>
                </a:ext>
              </a:extLst>
            </p:cNvPr>
            <p:cNvCxnSpPr/>
            <p:nvPr userDrawn="1"/>
          </p:nvCxnSpPr>
          <p:spPr>
            <a:xfrm flipV="1">
              <a:off x="10500360" y="2707835"/>
              <a:ext cx="169164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C183D7F6-B498-43B3-948B-1728B52AA6E4}">
                  <adec:decorative xmlns:adec="http://schemas.microsoft.com/office/drawing/2017/decorative" val="1"/>
                </a:ext>
              </a:extLst>
            </p:cNvPr>
            <p:cNvCxnSpPr/>
            <p:nvPr userDrawn="1"/>
          </p:nvCxnSpPr>
          <p:spPr>
            <a:xfrm flipV="1">
              <a:off x="11871960" y="2433515"/>
              <a:ext cx="32004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5019374C-1742-95C7-9D57-0E964B707C16}"/>
              </a:ext>
              <a:ext uri="{C183D7F6-B498-43B3-948B-1728B52AA6E4}">
                <adec:decorative xmlns:adec="http://schemas.microsoft.com/office/drawing/2017/decorative" val="1"/>
              </a:ext>
            </a:extLst>
          </p:cNvPr>
          <p:cNvGrpSpPr/>
          <p:nvPr userDrawn="1"/>
        </p:nvGrpSpPr>
        <p:grpSpPr>
          <a:xfrm>
            <a:off x="0" y="298852"/>
            <a:ext cx="3063240" cy="548640"/>
            <a:chOff x="0" y="1017312"/>
            <a:chExt cx="3063240" cy="548640"/>
          </a:xfrm>
        </p:grpSpPr>
        <p:cxnSp>
          <p:nvCxnSpPr>
            <p:cNvPr id="7" name="Straight Connector 6">
              <a:extLst>
                <a:ext uri="{FF2B5EF4-FFF2-40B4-BE49-F238E27FC236}">
                  <a16:creationId xmlns:a16="http://schemas.microsoft.com/office/drawing/2014/main" id="{B73FBA3E-C2D7-FFD0-C271-4F3CB2CE8FFA}"/>
                </a:ext>
                <a:ext uri="{C183D7F6-B498-43B3-948B-1728B52AA6E4}">
                  <adec:decorative xmlns:adec="http://schemas.microsoft.com/office/drawing/2017/decorative" val="1"/>
                </a:ext>
              </a:extLst>
            </p:cNvPr>
            <p:cNvCxnSpPr/>
            <p:nvPr userDrawn="1"/>
          </p:nvCxnSpPr>
          <p:spPr>
            <a:xfrm>
              <a:off x="0" y="1017312"/>
              <a:ext cx="306324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1A81852-3B81-F2C5-A775-983134920F71}"/>
                </a:ext>
                <a:ext uri="{C183D7F6-B498-43B3-948B-1728B52AA6E4}">
                  <adec:decorative xmlns:adec="http://schemas.microsoft.com/office/drawing/2017/decorative" val="1"/>
                </a:ext>
              </a:extLst>
            </p:cNvPr>
            <p:cNvCxnSpPr/>
            <p:nvPr userDrawn="1"/>
          </p:nvCxnSpPr>
          <p:spPr>
            <a:xfrm>
              <a:off x="0" y="1291632"/>
              <a:ext cx="169164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CA92CC2-8558-E2AE-A0F0-4EC471FE5C49}"/>
                </a:ext>
                <a:ext uri="{C183D7F6-B498-43B3-948B-1728B52AA6E4}">
                  <adec:decorative xmlns:adec="http://schemas.microsoft.com/office/drawing/2017/decorative" val="1"/>
                </a:ext>
              </a:extLst>
            </p:cNvPr>
            <p:cNvCxnSpPr/>
            <p:nvPr userDrawn="1"/>
          </p:nvCxnSpPr>
          <p:spPr>
            <a:xfrm>
              <a:off x="0" y="1565952"/>
              <a:ext cx="32004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0319818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3_Title Only middle color 1a">
    <p:spTree>
      <p:nvGrpSpPr>
        <p:cNvPr id="1" name=""/>
        <p:cNvGrpSpPr/>
        <p:nvPr/>
      </p:nvGrpSpPr>
      <p:grpSpPr>
        <a:xfrm>
          <a:off x="0" y="0"/>
          <a:ext cx="0" cy="0"/>
          <a:chOff x="0" y="0"/>
          <a:chExt cx="0" cy="0"/>
        </a:xfrm>
      </p:grpSpPr>
      <p:sp>
        <p:nvSpPr>
          <p:cNvPr id="2" name="Title 1"/>
          <p:cNvSpPr>
            <a:spLocks noGrp="1"/>
          </p:cNvSpPr>
          <p:nvPr>
            <p:ph type="title"/>
          </p:nvPr>
        </p:nvSpPr>
        <p:spPr>
          <a:xfrm>
            <a:off x="424543" y="2776452"/>
            <a:ext cx="11342914" cy="977160"/>
          </a:xfrm>
        </p:spPr>
        <p:txBody>
          <a:bodyPr>
            <a:normAutofit/>
          </a:bodyPr>
          <a:lstStyle>
            <a:lvl1pPr algn="ctr">
              <a:defRPr sz="4000">
                <a:solidFill>
                  <a:schemeClr val="tx2"/>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DF48E1-69F7-45B1-BF34-EF8A45E91AD0}" type="slidenum">
              <a:rPr lang="en-US" smtClean="0"/>
              <a:t>‹#›</a:t>
            </a:fld>
            <a:endParaRPr lang="en-US" dirty="0"/>
          </a:p>
        </p:txBody>
      </p:sp>
      <p:grpSp>
        <p:nvGrpSpPr>
          <p:cNvPr id="14" name="Group 13"/>
          <p:cNvGrpSpPr/>
          <p:nvPr userDrawn="1"/>
        </p:nvGrpSpPr>
        <p:grpSpPr>
          <a:xfrm>
            <a:off x="0" y="310731"/>
            <a:ext cx="3063240" cy="548640"/>
            <a:chOff x="0" y="1017312"/>
            <a:chExt cx="3063240" cy="548640"/>
          </a:xfrm>
        </p:grpSpPr>
        <p:cxnSp>
          <p:nvCxnSpPr>
            <p:cNvPr id="15" name="Straight Connector 14"/>
            <p:cNvCxnSpPr/>
            <p:nvPr userDrawn="1"/>
          </p:nvCxnSpPr>
          <p:spPr>
            <a:xfrm>
              <a:off x="0" y="1017312"/>
              <a:ext cx="30632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1291632"/>
              <a:ext cx="16916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565952"/>
              <a:ext cx="3200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9128760" y="6022073"/>
            <a:ext cx="3063240" cy="548640"/>
            <a:chOff x="9128760" y="2433515"/>
            <a:chExt cx="3063240" cy="548640"/>
          </a:xfrm>
        </p:grpSpPr>
        <p:cxnSp>
          <p:nvCxnSpPr>
            <p:cNvPr id="19" name="Straight Connector 18"/>
            <p:cNvCxnSpPr/>
            <p:nvPr userDrawn="1"/>
          </p:nvCxnSpPr>
          <p:spPr>
            <a:xfrm flipV="1">
              <a:off x="9128760" y="2982155"/>
              <a:ext cx="3063240" cy="0"/>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10500360" y="2707835"/>
              <a:ext cx="1691640" cy="0"/>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11871960" y="2433515"/>
              <a:ext cx="320040" cy="0"/>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151298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4_Title Only middle color 1a">
    <p:spTree>
      <p:nvGrpSpPr>
        <p:cNvPr id="1" name=""/>
        <p:cNvGrpSpPr/>
        <p:nvPr/>
      </p:nvGrpSpPr>
      <p:grpSpPr>
        <a:xfrm>
          <a:off x="0" y="0"/>
          <a:ext cx="0" cy="0"/>
          <a:chOff x="0" y="0"/>
          <a:chExt cx="0" cy="0"/>
        </a:xfrm>
      </p:grpSpPr>
      <p:sp>
        <p:nvSpPr>
          <p:cNvPr id="2" name="Title 1"/>
          <p:cNvSpPr>
            <a:spLocks noGrp="1"/>
          </p:cNvSpPr>
          <p:nvPr>
            <p:ph type="title"/>
          </p:nvPr>
        </p:nvSpPr>
        <p:spPr>
          <a:xfrm>
            <a:off x="424543" y="2776452"/>
            <a:ext cx="11342914" cy="977160"/>
          </a:xfrm>
        </p:spPr>
        <p:txBody>
          <a:bodyPr>
            <a:normAutofit/>
          </a:bodyPr>
          <a:lstStyle>
            <a:lvl1pPr algn="ctr">
              <a:defRPr sz="4000">
                <a:solidFill>
                  <a:schemeClr val="tx2"/>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DF48E1-69F7-45B1-BF34-EF8A45E91AD0}" type="slidenum">
              <a:rPr lang="en-US" smtClean="0"/>
              <a:t>‹#›</a:t>
            </a:fld>
            <a:endParaRPr lang="en-US" dirty="0"/>
          </a:p>
        </p:txBody>
      </p:sp>
      <p:grpSp>
        <p:nvGrpSpPr>
          <p:cNvPr id="14" name="Group 13"/>
          <p:cNvGrpSpPr/>
          <p:nvPr userDrawn="1"/>
        </p:nvGrpSpPr>
        <p:grpSpPr>
          <a:xfrm>
            <a:off x="0" y="310731"/>
            <a:ext cx="3063240" cy="548640"/>
            <a:chOff x="0" y="1017312"/>
            <a:chExt cx="3063240" cy="548640"/>
          </a:xfrm>
        </p:grpSpPr>
        <p:cxnSp>
          <p:nvCxnSpPr>
            <p:cNvPr id="15" name="Straight Connector 14"/>
            <p:cNvCxnSpPr/>
            <p:nvPr userDrawn="1"/>
          </p:nvCxnSpPr>
          <p:spPr>
            <a:xfrm>
              <a:off x="0" y="1017312"/>
              <a:ext cx="30632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1291632"/>
              <a:ext cx="16916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565952"/>
              <a:ext cx="3200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9128760" y="6022073"/>
            <a:ext cx="3063240" cy="548640"/>
            <a:chOff x="9128760" y="2433515"/>
            <a:chExt cx="3063240" cy="548640"/>
          </a:xfrm>
        </p:grpSpPr>
        <p:cxnSp>
          <p:nvCxnSpPr>
            <p:cNvPr id="19" name="Straight Connector 18"/>
            <p:cNvCxnSpPr/>
            <p:nvPr userDrawn="1"/>
          </p:nvCxnSpPr>
          <p:spPr>
            <a:xfrm flipV="1">
              <a:off x="9128760" y="2982155"/>
              <a:ext cx="306324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10500360" y="2707835"/>
              <a:ext cx="169164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11871960" y="2433515"/>
              <a:ext cx="32004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1389607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Red Teal">
    <p:spTree>
      <p:nvGrpSpPr>
        <p:cNvPr id="1" name=""/>
        <p:cNvGrpSpPr/>
        <p:nvPr/>
      </p:nvGrpSpPr>
      <p:grpSpPr>
        <a:xfrm>
          <a:off x="0" y="0"/>
          <a:ext cx="0" cy="0"/>
          <a:chOff x="0" y="0"/>
          <a:chExt cx="0" cy="0"/>
        </a:xfrm>
      </p:grpSpPr>
      <p:sp>
        <p:nvSpPr>
          <p:cNvPr id="2" name="Title 1"/>
          <p:cNvSpPr>
            <a:spLocks noGrp="1"/>
          </p:cNvSpPr>
          <p:nvPr>
            <p:ph type="title"/>
          </p:nvPr>
        </p:nvSpPr>
        <p:spPr>
          <a:xfrm>
            <a:off x="424543" y="1122220"/>
            <a:ext cx="11342914" cy="977160"/>
          </a:xfrm>
        </p:spPr>
        <p:txBody>
          <a:bodyPr>
            <a:normAutofit/>
          </a:bodyPr>
          <a:lstStyle>
            <a:lvl1pPr algn="l">
              <a:defRPr sz="3600">
                <a:solidFill>
                  <a:schemeClr val="tx2"/>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DF48E1-69F7-45B1-BF34-EF8A45E91AD0}" type="slidenum">
              <a:rPr lang="en-US" smtClean="0"/>
              <a:t>‹#›</a:t>
            </a:fld>
            <a:endParaRPr lang="en-US" dirty="0"/>
          </a:p>
        </p:txBody>
      </p:sp>
      <p:grpSp>
        <p:nvGrpSpPr>
          <p:cNvPr id="14" name="Group 13">
            <a:extLst>
              <a:ext uri="{C183D7F6-B498-43B3-948B-1728B52AA6E4}">
                <adec:decorative xmlns:adec="http://schemas.microsoft.com/office/drawing/2017/decorative" val="1"/>
              </a:ext>
            </a:extLst>
          </p:cNvPr>
          <p:cNvGrpSpPr/>
          <p:nvPr userDrawn="1"/>
        </p:nvGrpSpPr>
        <p:grpSpPr>
          <a:xfrm>
            <a:off x="0" y="310731"/>
            <a:ext cx="3063240" cy="548640"/>
            <a:chOff x="0" y="1017312"/>
            <a:chExt cx="3063240" cy="548640"/>
          </a:xfrm>
        </p:grpSpPr>
        <p:cxnSp>
          <p:nvCxnSpPr>
            <p:cNvPr id="15" name="Straight Connector 14">
              <a:extLst>
                <a:ext uri="{C183D7F6-B498-43B3-948B-1728B52AA6E4}">
                  <adec:decorative xmlns:adec="http://schemas.microsoft.com/office/drawing/2017/decorative" val="1"/>
                </a:ext>
              </a:extLst>
            </p:cNvPr>
            <p:cNvCxnSpPr/>
            <p:nvPr userDrawn="1"/>
          </p:nvCxnSpPr>
          <p:spPr>
            <a:xfrm>
              <a:off x="0" y="1017312"/>
              <a:ext cx="306324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C183D7F6-B498-43B3-948B-1728B52AA6E4}">
                  <adec:decorative xmlns:adec="http://schemas.microsoft.com/office/drawing/2017/decorative" val="1"/>
                </a:ext>
              </a:extLst>
            </p:cNvPr>
            <p:cNvCxnSpPr/>
            <p:nvPr userDrawn="1"/>
          </p:nvCxnSpPr>
          <p:spPr>
            <a:xfrm>
              <a:off x="0" y="1291632"/>
              <a:ext cx="169164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C183D7F6-B498-43B3-948B-1728B52AA6E4}">
                  <adec:decorative xmlns:adec="http://schemas.microsoft.com/office/drawing/2017/decorative" val="1"/>
                </a:ext>
              </a:extLst>
            </p:cNvPr>
            <p:cNvCxnSpPr/>
            <p:nvPr userDrawn="1"/>
          </p:nvCxnSpPr>
          <p:spPr>
            <a:xfrm>
              <a:off x="0" y="1565952"/>
              <a:ext cx="32004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C183D7F6-B498-43B3-948B-1728B52AA6E4}">
                <adec:decorative xmlns:adec="http://schemas.microsoft.com/office/drawing/2017/decorative" val="1"/>
              </a:ext>
            </a:extLst>
          </p:cNvPr>
          <p:cNvGrpSpPr/>
          <p:nvPr userDrawn="1"/>
        </p:nvGrpSpPr>
        <p:grpSpPr>
          <a:xfrm>
            <a:off x="9128760" y="6022073"/>
            <a:ext cx="3063240" cy="548640"/>
            <a:chOff x="9128760" y="2433515"/>
            <a:chExt cx="3063240" cy="548640"/>
          </a:xfrm>
        </p:grpSpPr>
        <p:cxnSp>
          <p:nvCxnSpPr>
            <p:cNvPr id="19" name="Straight Connector 18">
              <a:extLst>
                <a:ext uri="{C183D7F6-B498-43B3-948B-1728B52AA6E4}">
                  <adec:decorative xmlns:adec="http://schemas.microsoft.com/office/drawing/2017/decorative" val="1"/>
                </a:ext>
              </a:extLst>
            </p:cNvPr>
            <p:cNvCxnSpPr/>
            <p:nvPr userDrawn="1"/>
          </p:nvCxnSpPr>
          <p:spPr>
            <a:xfrm flipV="1">
              <a:off x="9128760" y="2982155"/>
              <a:ext cx="306324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C183D7F6-B498-43B3-948B-1728B52AA6E4}">
                  <adec:decorative xmlns:adec="http://schemas.microsoft.com/office/drawing/2017/decorative" val="1"/>
                </a:ext>
              </a:extLst>
            </p:cNvPr>
            <p:cNvCxnSpPr/>
            <p:nvPr userDrawn="1"/>
          </p:nvCxnSpPr>
          <p:spPr>
            <a:xfrm flipV="1">
              <a:off x="10500360" y="2707835"/>
              <a:ext cx="169164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C183D7F6-B498-43B3-948B-1728B52AA6E4}">
                  <adec:decorative xmlns:adec="http://schemas.microsoft.com/office/drawing/2017/decorative" val="1"/>
                </a:ext>
              </a:extLst>
            </p:cNvPr>
            <p:cNvCxnSpPr/>
            <p:nvPr userDrawn="1"/>
          </p:nvCxnSpPr>
          <p:spPr>
            <a:xfrm flipV="1">
              <a:off x="11871960" y="2433515"/>
              <a:ext cx="32004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5987348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Teal Red">
    <p:spTree>
      <p:nvGrpSpPr>
        <p:cNvPr id="1" name=""/>
        <p:cNvGrpSpPr/>
        <p:nvPr/>
      </p:nvGrpSpPr>
      <p:grpSpPr>
        <a:xfrm>
          <a:off x="0" y="0"/>
          <a:ext cx="0" cy="0"/>
          <a:chOff x="0" y="0"/>
          <a:chExt cx="0" cy="0"/>
        </a:xfrm>
      </p:grpSpPr>
      <p:sp>
        <p:nvSpPr>
          <p:cNvPr id="2" name="Title 1"/>
          <p:cNvSpPr>
            <a:spLocks noGrp="1"/>
          </p:cNvSpPr>
          <p:nvPr>
            <p:ph type="title"/>
          </p:nvPr>
        </p:nvSpPr>
        <p:spPr>
          <a:xfrm>
            <a:off x="424543" y="1122220"/>
            <a:ext cx="11342914" cy="977160"/>
          </a:xfrm>
        </p:spPr>
        <p:txBody>
          <a:bodyPr>
            <a:normAutofit/>
          </a:bodyPr>
          <a:lstStyle>
            <a:lvl1pPr algn="l">
              <a:defRPr sz="3600">
                <a:solidFill>
                  <a:schemeClr val="tx2"/>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DF48E1-69F7-45B1-BF34-EF8A45E91AD0}" type="slidenum">
              <a:rPr lang="en-US" smtClean="0"/>
              <a:t>‹#›</a:t>
            </a:fld>
            <a:endParaRPr lang="en-US" dirty="0"/>
          </a:p>
        </p:txBody>
      </p:sp>
      <p:grpSp>
        <p:nvGrpSpPr>
          <p:cNvPr id="14" name="Group 13">
            <a:extLst>
              <a:ext uri="{C183D7F6-B498-43B3-948B-1728B52AA6E4}">
                <adec:decorative xmlns:adec="http://schemas.microsoft.com/office/drawing/2017/decorative" val="1"/>
              </a:ext>
            </a:extLst>
          </p:cNvPr>
          <p:cNvGrpSpPr/>
          <p:nvPr userDrawn="1"/>
        </p:nvGrpSpPr>
        <p:grpSpPr>
          <a:xfrm>
            <a:off x="0" y="310731"/>
            <a:ext cx="3063240" cy="548640"/>
            <a:chOff x="0" y="1017312"/>
            <a:chExt cx="3063240" cy="548640"/>
          </a:xfrm>
        </p:grpSpPr>
        <p:cxnSp>
          <p:nvCxnSpPr>
            <p:cNvPr id="15" name="Straight Connector 14">
              <a:extLst>
                <a:ext uri="{C183D7F6-B498-43B3-948B-1728B52AA6E4}">
                  <adec:decorative xmlns:adec="http://schemas.microsoft.com/office/drawing/2017/decorative" val="1"/>
                </a:ext>
              </a:extLst>
            </p:cNvPr>
            <p:cNvCxnSpPr/>
            <p:nvPr userDrawn="1"/>
          </p:nvCxnSpPr>
          <p:spPr>
            <a:xfrm>
              <a:off x="0" y="1017312"/>
              <a:ext cx="306324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C183D7F6-B498-43B3-948B-1728B52AA6E4}">
                  <adec:decorative xmlns:adec="http://schemas.microsoft.com/office/drawing/2017/decorative" val="1"/>
                </a:ext>
              </a:extLst>
            </p:cNvPr>
            <p:cNvCxnSpPr/>
            <p:nvPr userDrawn="1"/>
          </p:nvCxnSpPr>
          <p:spPr>
            <a:xfrm>
              <a:off x="0" y="1291632"/>
              <a:ext cx="169164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C183D7F6-B498-43B3-948B-1728B52AA6E4}">
                  <adec:decorative xmlns:adec="http://schemas.microsoft.com/office/drawing/2017/decorative" val="1"/>
                </a:ext>
              </a:extLst>
            </p:cNvPr>
            <p:cNvCxnSpPr/>
            <p:nvPr userDrawn="1"/>
          </p:nvCxnSpPr>
          <p:spPr>
            <a:xfrm>
              <a:off x="0" y="1565952"/>
              <a:ext cx="32004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C183D7F6-B498-43B3-948B-1728B52AA6E4}">
                <adec:decorative xmlns:adec="http://schemas.microsoft.com/office/drawing/2017/decorative" val="1"/>
              </a:ext>
            </a:extLst>
          </p:cNvPr>
          <p:cNvGrpSpPr/>
          <p:nvPr userDrawn="1"/>
        </p:nvGrpSpPr>
        <p:grpSpPr>
          <a:xfrm>
            <a:off x="9128760" y="6022073"/>
            <a:ext cx="3063240" cy="548640"/>
            <a:chOff x="9128760" y="2433515"/>
            <a:chExt cx="3063240" cy="548640"/>
          </a:xfrm>
        </p:grpSpPr>
        <p:cxnSp>
          <p:nvCxnSpPr>
            <p:cNvPr id="19" name="Straight Connector 18">
              <a:extLst>
                <a:ext uri="{C183D7F6-B498-43B3-948B-1728B52AA6E4}">
                  <adec:decorative xmlns:adec="http://schemas.microsoft.com/office/drawing/2017/decorative" val="1"/>
                </a:ext>
              </a:extLst>
            </p:cNvPr>
            <p:cNvCxnSpPr/>
            <p:nvPr userDrawn="1"/>
          </p:nvCxnSpPr>
          <p:spPr>
            <a:xfrm flipV="1">
              <a:off x="9128760" y="2982155"/>
              <a:ext cx="306324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C183D7F6-B498-43B3-948B-1728B52AA6E4}">
                  <adec:decorative xmlns:adec="http://schemas.microsoft.com/office/drawing/2017/decorative" val="1"/>
                </a:ext>
              </a:extLst>
            </p:cNvPr>
            <p:cNvCxnSpPr/>
            <p:nvPr userDrawn="1"/>
          </p:nvCxnSpPr>
          <p:spPr>
            <a:xfrm flipV="1">
              <a:off x="10500360" y="2707835"/>
              <a:ext cx="169164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C183D7F6-B498-43B3-948B-1728B52AA6E4}">
                  <adec:decorative xmlns:adec="http://schemas.microsoft.com/office/drawing/2017/decorative" val="1"/>
                </a:ext>
              </a:extLst>
            </p:cNvPr>
            <p:cNvCxnSpPr/>
            <p:nvPr userDrawn="1"/>
          </p:nvCxnSpPr>
          <p:spPr>
            <a:xfrm flipV="1">
              <a:off x="11871960" y="2433515"/>
              <a:ext cx="32004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279942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Content 1">
    <p:spTree>
      <p:nvGrpSpPr>
        <p:cNvPr id="1" name=""/>
        <p:cNvGrpSpPr/>
        <p:nvPr/>
      </p:nvGrpSpPr>
      <p:grpSpPr>
        <a:xfrm>
          <a:off x="0" y="0"/>
          <a:ext cx="0" cy="0"/>
          <a:chOff x="0" y="0"/>
          <a:chExt cx="0" cy="0"/>
        </a:xfrm>
      </p:grpSpPr>
      <p:sp>
        <p:nvSpPr>
          <p:cNvPr id="2" name="Title 1"/>
          <p:cNvSpPr>
            <a:spLocks noGrp="1"/>
          </p:cNvSpPr>
          <p:nvPr>
            <p:ph type="title"/>
          </p:nvPr>
        </p:nvSpPr>
        <p:spPr>
          <a:xfrm>
            <a:off x="424543" y="1122220"/>
            <a:ext cx="11342914" cy="977160"/>
          </a:xfrm>
        </p:spPr>
        <p:txBody>
          <a:bodyPr>
            <a:normAutofit/>
          </a:bodyPr>
          <a:lstStyle>
            <a:lvl1pPr algn="l">
              <a:defRPr sz="3600">
                <a:solidFill>
                  <a:schemeClr val="tx2"/>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DF48E1-69F7-45B1-BF34-EF8A45E91AD0}" type="slidenum">
              <a:rPr lang="en-US" smtClean="0"/>
              <a:t>‹#›</a:t>
            </a:fld>
            <a:endParaRPr lang="en-US" dirty="0"/>
          </a:p>
        </p:txBody>
      </p:sp>
      <p:grpSp>
        <p:nvGrpSpPr>
          <p:cNvPr id="14" name="Group 13"/>
          <p:cNvGrpSpPr/>
          <p:nvPr userDrawn="1"/>
        </p:nvGrpSpPr>
        <p:grpSpPr>
          <a:xfrm>
            <a:off x="0" y="310731"/>
            <a:ext cx="3063240" cy="548640"/>
            <a:chOff x="0" y="1017312"/>
            <a:chExt cx="3063240" cy="548640"/>
          </a:xfrm>
        </p:grpSpPr>
        <p:cxnSp>
          <p:nvCxnSpPr>
            <p:cNvPr id="15" name="Straight Connector 14"/>
            <p:cNvCxnSpPr/>
            <p:nvPr userDrawn="1"/>
          </p:nvCxnSpPr>
          <p:spPr>
            <a:xfrm>
              <a:off x="0" y="1017312"/>
              <a:ext cx="30632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1291632"/>
              <a:ext cx="16916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565952"/>
              <a:ext cx="3200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9128760" y="6022073"/>
            <a:ext cx="3063240" cy="548640"/>
            <a:chOff x="9128760" y="2433515"/>
            <a:chExt cx="3063240" cy="548640"/>
          </a:xfrm>
        </p:grpSpPr>
        <p:cxnSp>
          <p:nvCxnSpPr>
            <p:cNvPr id="19" name="Straight Connector 18"/>
            <p:cNvCxnSpPr/>
            <p:nvPr userDrawn="1"/>
          </p:nvCxnSpPr>
          <p:spPr>
            <a:xfrm flipV="1">
              <a:off x="9128760" y="2982155"/>
              <a:ext cx="306324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10500360" y="2707835"/>
              <a:ext cx="169164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11871960" y="2433515"/>
              <a:ext cx="32004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6" name="Content Placeholder 2">
            <a:extLst>
              <a:ext uri="{FF2B5EF4-FFF2-40B4-BE49-F238E27FC236}">
                <a16:creationId xmlns:a16="http://schemas.microsoft.com/office/drawing/2014/main" id="{C9053CE5-06FA-EC17-8A18-F01D0DB486D1}"/>
              </a:ext>
            </a:extLst>
          </p:cNvPr>
          <p:cNvSpPr>
            <a:spLocks noGrp="1"/>
          </p:cNvSpPr>
          <p:nvPr>
            <p:ph idx="1"/>
          </p:nvPr>
        </p:nvSpPr>
        <p:spPr>
          <a:xfrm>
            <a:off x="748145" y="2099380"/>
            <a:ext cx="10678138" cy="4077583"/>
          </a:xfrm>
        </p:spPr>
        <p:txBody>
          <a:bodyPr>
            <a:normAutofit/>
          </a:bodyPr>
          <a:lstStyle>
            <a:lvl1pPr>
              <a:defRPr sz="2400" b="1">
                <a:solidFill>
                  <a:schemeClr val="tx1"/>
                </a:solidFill>
              </a:defRPr>
            </a:lvl1pPr>
            <a:lvl2pPr>
              <a:defRPr sz="2000" b="1">
                <a:solidFill>
                  <a:schemeClr val="tx1"/>
                </a:solidFill>
              </a:defRPr>
            </a:lvl2pPr>
            <a:lvl3pPr>
              <a:defRPr sz="1800" b="1">
                <a:solidFill>
                  <a:schemeClr val="tx1"/>
                </a:solidFill>
              </a:defRPr>
            </a:lvl3pPr>
            <a:lvl4pPr>
              <a:defRPr sz="1600" b="1">
                <a:solidFill>
                  <a:schemeClr val="tx1"/>
                </a:solidFill>
              </a:defRPr>
            </a:lvl4pPr>
            <a:lvl5pPr>
              <a:defRPr sz="1600" b="1">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0569984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p:cNvSpPr>
            <a:spLocks noGrp="1"/>
          </p:cNvSpPr>
          <p:nvPr>
            <p:ph type="title"/>
          </p:nvPr>
        </p:nvSpPr>
        <p:spPr>
          <a:xfrm>
            <a:off x="424543" y="1122220"/>
            <a:ext cx="11342914" cy="977160"/>
          </a:xfrm>
        </p:spPr>
        <p:txBody>
          <a:bodyPr>
            <a:normAutofit/>
          </a:bodyPr>
          <a:lstStyle>
            <a:lvl1pPr algn="l">
              <a:defRPr sz="3600">
                <a:solidFill>
                  <a:schemeClr val="tx2"/>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DF48E1-69F7-45B1-BF34-EF8A45E91AD0}" type="slidenum">
              <a:rPr lang="en-US" smtClean="0"/>
              <a:t>‹#›</a:t>
            </a:fld>
            <a:endParaRPr lang="en-US" dirty="0"/>
          </a:p>
        </p:txBody>
      </p:sp>
      <p:grpSp>
        <p:nvGrpSpPr>
          <p:cNvPr id="14" name="Group 13"/>
          <p:cNvGrpSpPr/>
          <p:nvPr userDrawn="1"/>
        </p:nvGrpSpPr>
        <p:grpSpPr>
          <a:xfrm>
            <a:off x="0" y="310731"/>
            <a:ext cx="3063240" cy="548640"/>
            <a:chOff x="0" y="1017312"/>
            <a:chExt cx="3063240" cy="548640"/>
          </a:xfrm>
        </p:grpSpPr>
        <p:cxnSp>
          <p:nvCxnSpPr>
            <p:cNvPr id="15" name="Straight Connector 14"/>
            <p:cNvCxnSpPr/>
            <p:nvPr userDrawn="1"/>
          </p:nvCxnSpPr>
          <p:spPr>
            <a:xfrm>
              <a:off x="0" y="1017312"/>
              <a:ext cx="30632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1291632"/>
              <a:ext cx="16916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565952"/>
              <a:ext cx="3200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C183D7F6-B498-43B3-948B-1728B52AA6E4}">
                <adec:decorative xmlns:adec="http://schemas.microsoft.com/office/drawing/2017/decorative" val="1"/>
              </a:ext>
            </a:extLst>
          </p:cNvPr>
          <p:cNvGrpSpPr/>
          <p:nvPr userDrawn="1"/>
        </p:nvGrpSpPr>
        <p:grpSpPr>
          <a:xfrm>
            <a:off x="9128760" y="6022073"/>
            <a:ext cx="3063240" cy="548640"/>
            <a:chOff x="9128760" y="2433515"/>
            <a:chExt cx="3063240" cy="548640"/>
          </a:xfrm>
        </p:grpSpPr>
        <p:cxnSp>
          <p:nvCxnSpPr>
            <p:cNvPr id="19" name="Straight Connector 18">
              <a:extLst>
                <a:ext uri="{C183D7F6-B498-43B3-948B-1728B52AA6E4}">
                  <adec:decorative xmlns:adec="http://schemas.microsoft.com/office/drawing/2017/decorative" val="1"/>
                </a:ext>
              </a:extLst>
            </p:cNvPr>
            <p:cNvCxnSpPr/>
            <p:nvPr userDrawn="1"/>
          </p:nvCxnSpPr>
          <p:spPr>
            <a:xfrm flipV="1">
              <a:off x="9128760" y="2982155"/>
              <a:ext cx="306324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C183D7F6-B498-43B3-948B-1728B52AA6E4}">
                  <adec:decorative xmlns:adec="http://schemas.microsoft.com/office/drawing/2017/decorative" val="1"/>
                </a:ext>
              </a:extLst>
            </p:cNvPr>
            <p:cNvCxnSpPr/>
            <p:nvPr userDrawn="1"/>
          </p:nvCxnSpPr>
          <p:spPr>
            <a:xfrm flipV="1">
              <a:off x="10500360" y="2707835"/>
              <a:ext cx="169164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C183D7F6-B498-43B3-948B-1728B52AA6E4}">
                  <adec:decorative xmlns:adec="http://schemas.microsoft.com/office/drawing/2017/decorative" val="1"/>
                </a:ext>
              </a:extLst>
            </p:cNvPr>
            <p:cNvCxnSpPr/>
            <p:nvPr userDrawn="1"/>
          </p:nvCxnSpPr>
          <p:spPr>
            <a:xfrm flipV="1">
              <a:off x="11871960" y="2433515"/>
              <a:ext cx="32004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6" name="Content Placeholder 2">
            <a:extLst>
              <a:ext uri="{FF2B5EF4-FFF2-40B4-BE49-F238E27FC236}">
                <a16:creationId xmlns:a16="http://schemas.microsoft.com/office/drawing/2014/main" id="{C9053CE5-06FA-EC17-8A18-F01D0DB486D1}"/>
              </a:ext>
            </a:extLst>
          </p:cNvPr>
          <p:cNvSpPr>
            <a:spLocks noGrp="1"/>
          </p:cNvSpPr>
          <p:nvPr>
            <p:ph idx="1"/>
          </p:nvPr>
        </p:nvSpPr>
        <p:spPr>
          <a:xfrm>
            <a:off x="748145" y="2099380"/>
            <a:ext cx="10678138" cy="4077583"/>
          </a:xfrm>
        </p:spPr>
        <p:txBody>
          <a:bodyPr>
            <a:normAutofit/>
          </a:bodyPr>
          <a:lstStyle>
            <a:lvl1pPr>
              <a:defRPr sz="2400" b="1">
                <a:solidFill>
                  <a:schemeClr val="tx1"/>
                </a:solidFill>
              </a:defRPr>
            </a:lvl1pPr>
            <a:lvl2pPr>
              <a:defRPr sz="2000" b="1">
                <a:solidFill>
                  <a:schemeClr val="tx1"/>
                </a:solidFill>
              </a:defRPr>
            </a:lvl2pPr>
            <a:lvl3pPr>
              <a:defRPr sz="1800" b="1">
                <a:solidFill>
                  <a:schemeClr val="tx1"/>
                </a:solidFill>
              </a:defRPr>
            </a:lvl3pPr>
            <a:lvl4pPr>
              <a:defRPr sz="1600" b="1">
                <a:solidFill>
                  <a:schemeClr val="tx1"/>
                </a:solidFill>
              </a:defRPr>
            </a:lvl4pPr>
            <a:lvl5pPr>
              <a:defRPr sz="1600" b="1">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866151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9303B-BF65-6CF3-B2E0-CB9231F34D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E64EB0-3D58-0116-5419-A80EBAEE970E}"/>
              </a:ext>
            </a:extLst>
          </p:cNvPr>
          <p:cNvSpPr>
            <a:spLocks noGrp="1"/>
          </p:cNvSpPr>
          <p:nvPr>
            <p:ph type="dt" sz="half" idx="10"/>
          </p:nvPr>
        </p:nvSpPr>
        <p:spPr/>
        <p:txBody>
          <a:bodyPr/>
          <a:lstStyle/>
          <a:p>
            <a:fld id="{92F7493D-39B2-4839-851E-3E28F42D4F49}" type="datetimeFigureOut">
              <a:rPr lang="en-US" smtClean="0"/>
              <a:t>5/21/2023</a:t>
            </a:fld>
            <a:endParaRPr lang="en-US" dirty="0"/>
          </a:p>
        </p:txBody>
      </p:sp>
      <p:sp>
        <p:nvSpPr>
          <p:cNvPr id="4" name="Footer Placeholder 3">
            <a:extLst>
              <a:ext uri="{FF2B5EF4-FFF2-40B4-BE49-F238E27FC236}">
                <a16:creationId xmlns:a16="http://schemas.microsoft.com/office/drawing/2014/main" id="{41A7EF92-9156-629E-E34F-15C11D12782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198E707-DA41-0629-B767-819EB69F3448}"/>
              </a:ext>
            </a:extLst>
          </p:cNvPr>
          <p:cNvSpPr>
            <a:spLocks noGrp="1"/>
          </p:cNvSpPr>
          <p:nvPr>
            <p:ph type="sldNum" sz="quarter" idx="12"/>
          </p:nvPr>
        </p:nvSpPr>
        <p:spPr/>
        <p:txBody>
          <a:bodyPr/>
          <a:lstStyle/>
          <a:p>
            <a:fld id="{DA6AE608-EE60-4637-BCEC-279DA50AC39A}" type="slidenum">
              <a:rPr lang="en-US" smtClean="0"/>
              <a:t>‹#›</a:t>
            </a:fld>
            <a:endParaRPr lang="en-US" dirty="0"/>
          </a:p>
        </p:txBody>
      </p:sp>
    </p:spTree>
    <p:extLst>
      <p:ext uri="{BB962C8B-B14F-4D97-AF65-F5344CB8AC3E}">
        <p14:creationId xmlns:p14="http://schemas.microsoft.com/office/powerpoint/2010/main" val="13498031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content 2">
    <p:spTree>
      <p:nvGrpSpPr>
        <p:cNvPr id="1" name=""/>
        <p:cNvGrpSpPr/>
        <p:nvPr/>
      </p:nvGrpSpPr>
      <p:grpSpPr>
        <a:xfrm>
          <a:off x="0" y="0"/>
          <a:ext cx="0" cy="0"/>
          <a:chOff x="0" y="0"/>
          <a:chExt cx="0" cy="0"/>
        </a:xfrm>
      </p:grpSpPr>
      <p:sp>
        <p:nvSpPr>
          <p:cNvPr id="2" name="Title 1"/>
          <p:cNvSpPr>
            <a:spLocks noGrp="1"/>
          </p:cNvSpPr>
          <p:nvPr>
            <p:ph type="title"/>
          </p:nvPr>
        </p:nvSpPr>
        <p:spPr>
          <a:xfrm>
            <a:off x="424543" y="1122220"/>
            <a:ext cx="11342914" cy="977160"/>
          </a:xfrm>
        </p:spPr>
        <p:txBody>
          <a:bodyPr>
            <a:normAutofit/>
          </a:bodyPr>
          <a:lstStyle>
            <a:lvl1pPr algn="l">
              <a:defRPr sz="3600">
                <a:solidFill>
                  <a:schemeClr val="tx2"/>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DF48E1-69F7-45B1-BF34-EF8A45E91AD0}" type="slidenum">
              <a:rPr lang="en-US" smtClean="0"/>
              <a:t>‹#›</a:t>
            </a:fld>
            <a:endParaRPr lang="en-US" dirty="0"/>
          </a:p>
        </p:txBody>
      </p:sp>
      <p:grpSp>
        <p:nvGrpSpPr>
          <p:cNvPr id="14" name="Group 13"/>
          <p:cNvGrpSpPr/>
          <p:nvPr userDrawn="1"/>
        </p:nvGrpSpPr>
        <p:grpSpPr>
          <a:xfrm>
            <a:off x="0" y="310731"/>
            <a:ext cx="3063240" cy="548640"/>
            <a:chOff x="0" y="1017312"/>
            <a:chExt cx="3063240" cy="548640"/>
          </a:xfrm>
        </p:grpSpPr>
        <p:cxnSp>
          <p:nvCxnSpPr>
            <p:cNvPr id="15" name="Straight Connector 14"/>
            <p:cNvCxnSpPr/>
            <p:nvPr userDrawn="1"/>
          </p:nvCxnSpPr>
          <p:spPr>
            <a:xfrm>
              <a:off x="0" y="1017312"/>
              <a:ext cx="30632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1291632"/>
              <a:ext cx="16916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565952"/>
              <a:ext cx="3200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C183D7F6-B498-43B3-948B-1728B52AA6E4}">
                <adec:decorative xmlns:adec="http://schemas.microsoft.com/office/drawing/2017/decorative" val="1"/>
              </a:ext>
            </a:extLst>
          </p:cNvPr>
          <p:cNvGrpSpPr/>
          <p:nvPr userDrawn="1"/>
        </p:nvGrpSpPr>
        <p:grpSpPr>
          <a:xfrm>
            <a:off x="9128760" y="6022073"/>
            <a:ext cx="3063240" cy="548640"/>
            <a:chOff x="9128760" y="2433515"/>
            <a:chExt cx="3063240" cy="548640"/>
          </a:xfrm>
        </p:grpSpPr>
        <p:cxnSp>
          <p:nvCxnSpPr>
            <p:cNvPr id="19" name="Straight Connector 18">
              <a:extLst>
                <a:ext uri="{C183D7F6-B498-43B3-948B-1728B52AA6E4}">
                  <adec:decorative xmlns:adec="http://schemas.microsoft.com/office/drawing/2017/decorative" val="1"/>
                </a:ext>
              </a:extLst>
            </p:cNvPr>
            <p:cNvCxnSpPr/>
            <p:nvPr userDrawn="1"/>
          </p:nvCxnSpPr>
          <p:spPr>
            <a:xfrm flipV="1">
              <a:off x="9128760" y="2982155"/>
              <a:ext cx="306324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C183D7F6-B498-43B3-948B-1728B52AA6E4}">
                  <adec:decorative xmlns:adec="http://schemas.microsoft.com/office/drawing/2017/decorative" val="1"/>
                </a:ext>
              </a:extLst>
            </p:cNvPr>
            <p:cNvCxnSpPr/>
            <p:nvPr userDrawn="1"/>
          </p:nvCxnSpPr>
          <p:spPr>
            <a:xfrm flipV="1">
              <a:off x="10500360" y="2707835"/>
              <a:ext cx="169164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C183D7F6-B498-43B3-948B-1728B52AA6E4}">
                  <adec:decorative xmlns:adec="http://schemas.microsoft.com/office/drawing/2017/decorative" val="1"/>
                </a:ext>
              </a:extLst>
            </p:cNvPr>
            <p:cNvCxnSpPr/>
            <p:nvPr userDrawn="1"/>
          </p:nvCxnSpPr>
          <p:spPr>
            <a:xfrm flipV="1">
              <a:off x="11871960" y="2433515"/>
              <a:ext cx="320040"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6" name="Content Placeholder 2">
            <a:extLst>
              <a:ext uri="{FF2B5EF4-FFF2-40B4-BE49-F238E27FC236}">
                <a16:creationId xmlns:a16="http://schemas.microsoft.com/office/drawing/2014/main" id="{C9053CE5-06FA-EC17-8A18-F01D0DB486D1}"/>
              </a:ext>
            </a:extLst>
          </p:cNvPr>
          <p:cNvSpPr>
            <a:spLocks noGrp="1"/>
          </p:cNvSpPr>
          <p:nvPr>
            <p:ph idx="1"/>
          </p:nvPr>
        </p:nvSpPr>
        <p:spPr>
          <a:xfrm>
            <a:off x="748145" y="2099380"/>
            <a:ext cx="10678138" cy="4077583"/>
          </a:xfrm>
        </p:spPr>
        <p:txBody>
          <a:bodyPr>
            <a:normAutofit/>
          </a:bodyPr>
          <a:lstStyle>
            <a:lvl1pPr>
              <a:defRPr sz="2400" b="1">
                <a:solidFill>
                  <a:schemeClr val="tx1"/>
                </a:solidFill>
              </a:defRPr>
            </a:lvl1pPr>
            <a:lvl2pPr>
              <a:defRPr sz="2000" b="1">
                <a:solidFill>
                  <a:schemeClr val="tx1"/>
                </a:solidFill>
              </a:defRPr>
            </a:lvl2pPr>
            <a:lvl3pPr>
              <a:defRPr sz="1800" b="1">
                <a:solidFill>
                  <a:schemeClr val="tx1"/>
                </a:solidFill>
              </a:defRPr>
            </a:lvl3pPr>
            <a:lvl4pPr>
              <a:defRPr sz="1600" b="1">
                <a:solidFill>
                  <a:schemeClr val="tx1"/>
                </a:solidFill>
              </a:defRPr>
            </a:lvl4pPr>
            <a:lvl5pPr>
              <a:defRPr sz="1600" b="1">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203878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Title Only middle color 1a">
    <p:spTree>
      <p:nvGrpSpPr>
        <p:cNvPr id="1" name=""/>
        <p:cNvGrpSpPr/>
        <p:nvPr/>
      </p:nvGrpSpPr>
      <p:grpSpPr>
        <a:xfrm>
          <a:off x="0" y="0"/>
          <a:ext cx="0" cy="0"/>
          <a:chOff x="0" y="0"/>
          <a:chExt cx="0" cy="0"/>
        </a:xfrm>
      </p:grpSpPr>
      <p:sp>
        <p:nvSpPr>
          <p:cNvPr id="2" name="Title 1"/>
          <p:cNvSpPr>
            <a:spLocks noGrp="1"/>
          </p:cNvSpPr>
          <p:nvPr>
            <p:ph type="title"/>
          </p:nvPr>
        </p:nvSpPr>
        <p:spPr>
          <a:xfrm>
            <a:off x="424543" y="1122220"/>
            <a:ext cx="11342914" cy="977160"/>
          </a:xfrm>
        </p:spPr>
        <p:txBody>
          <a:bodyPr>
            <a:normAutofit/>
          </a:bodyPr>
          <a:lstStyle>
            <a:lvl1pPr algn="l">
              <a:defRPr sz="3600">
                <a:solidFill>
                  <a:schemeClr val="tx2"/>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DF48E1-69F7-45B1-BF34-EF8A45E91AD0}" type="slidenum">
              <a:rPr lang="en-US" smtClean="0"/>
              <a:t>‹#›</a:t>
            </a:fld>
            <a:endParaRPr lang="en-US" dirty="0"/>
          </a:p>
        </p:txBody>
      </p:sp>
      <p:grpSp>
        <p:nvGrpSpPr>
          <p:cNvPr id="14" name="Group 13"/>
          <p:cNvGrpSpPr/>
          <p:nvPr userDrawn="1"/>
        </p:nvGrpSpPr>
        <p:grpSpPr>
          <a:xfrm>
            <a:off x="0" y="310731"/>
            <a:ext cx="3063240" cy="548640"/>
            <a:chOff x="0" y="1017312"/>
            <a:chExt cx="3063240" cy="548640"/>
          </a:xfrm>
        </p:grpSpPr>
        <p:cxnSp>
          <p:nvCxnSpPr>
            <p:cNvPr id="15" name="Straight Connector 14"/>
            <p:cNvCxnSpPr/>
            <p:nvPr userDrawn="1"/>
          </p:nvCxnSpPr>
          <p:spPr>
            <a:xfrm>
              <a:off x="0" y="1017312"/>
              <a:ext cx="306324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1291632"/>
              <a:ext cx="169164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565952"/>
              <a:ext cx="32004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9128760" y="6022073"/>
            <a:ext cx="3063240" cy="548640"/>
            <a:chOff x="9128760" y="2433515"/>
            <a:chExt cx="3063240" cy="548640"/>
          </a:xfrm>
        </p:grpSpPr>
        <p:cxnSp>
          <p:nvCxnSpPr>
            <p:cNvPr id="19" name="Straight Connector 18"/>
            <p:cNvCxnSpPr/>
            <p:nvPr userDrawn="1"/>
          </p:nvCxnSpPr>
          <p:spPr>
            <a:xfrm flipV="1">
              <a:off x="9128760" y="2982155"/>
              <a:ext cx="30632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10500360" y="2707835"/>
              <a:ext cx="16916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11871960" y="2433515"/>
              <a:ext cx="3200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6" name="Content Placeholder 2">
            <a:extLst>
              <a:ext uri="{FF2B5EF4-FFF2-40B4-BE49-F238E27FC236}">
                <a16:creationId xmlns:a16="http://schemas.microsoft.com/office/drawing/2014/main" id="{C9053CE5-06FA-EC17-8A18-F01D0DB486D1}"/>
              </a:ext>
            </a:extLst>
          </p:cNvPr>
          <p:cNvSpPr>
            <a:spLocks noGrp="1"/>
          </p:cNvSpPr>
          <p:nvPr>
            <p:ph idx="1"/>
          </p:nvPr>
        </p:nvSpPr>
        <p:spPr>
          <a:xfrm>
            <a:off x="748145" y="2099380"/>
            <a:ext cx="10678138" cy="4077583"/>
          </a:xfrm>
        </p:spPr>
        <p:txBody>
          <a:bodyPr>
            <a:normAutofit/>
          </a:bodyPr>
          <a:lstStyle>
            <a:lvl1pPr>
              <a:defRPr sz="2400" b="1">
                <a:solidFill>
                  <a:schemeClr val="tx1"/>
                </a:solidFill>
              </a:defRPr>
            </a:lvl1pPr>
            <a:lvl2pPr>
              <a:defRPr sz="2000" b="1">
                <a:solidFill>
                  <a:schemeClr val="tx1"/>
                </a:solidFill>
              </a:defRPr>
            </a:lvl2pPr>
            <a:lvl3pPr>
              <a:defRPr sz="1800" b="1">
                <a:solidFill>
                  <a:schemeClr val="tx1"/>
                </a:solidFill>
              </a:defRPr>
            </a:lvl3pPr>
            <a:lvl4pPr>
              <a:defRPr sz="1600" b="1">
                <a:solidFill>
                  <a:schemeClr val="tx1"/>
                </a:solidFill>
              </a:defRPr>
            </a:lvl4pPr>
            <a:lvl5pPr>
              <a:defRPr sz="1600" b="1">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0572613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Only middle color 1a">
    <p:spTree>
      <p:nvGrpSpPr>
        <p:cNvPr id="1" name=""/>
        <p:cNvGrpSpPr/>
        <p:nvPr/>
      </p:nvGrpSpPr>
      <p:grpSpPr>
        <a:xfrm>
          <a:off x="0" y="0"/>
          <a:ext cx="0" cy="0"/>
          <a:chOff x="0" y="0"/>
          <a:chExt cx="0" cy="0"/>
        </a:xfrm>
      </p:grpSpPr>
      <p:sp>
        <p:nvSpPr>
          <p:cNvPr id="2" name="Title 1"/>
          <p:cNvSpPr>
            <a:spLocks noGrp="1"/>
          </p:cNvSpPr>
          <p:nvPr>
            <p:ph type="title"/>
          </p:nvPr>
        </p:nvSpPr>
        <p:spPr>
          <a:xfrm>
            <a:off x="424543" y="1122220"/>
            <a:ext cx="11342914" cy="977160"/>
          </a:xfrm>
        </p:spPr>
        <p:txBody>
          <a:bodyPr>
            <a:normAutofit/>
          </a:bodyPr>
          <a:lstStyle>
            <a:lvl1pPr algn="l">
              <a:defRPr sz="3600">
                <a:solidFill>
                  <a:schemeClr val="tx2"/>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DF48E1-69F7-45B1-BF34-EF8A45E91AD0}" type="slidenum">
              <a:rPr lang="en-US" smtClean="0"/>
              <a:t>‹#›</a:t>
            </a:fld>
            <a:endParaRPr lang="en-US" dirty="0"/>
          </a:p>
        </p:txBody>
      </p:sp>
      <p:grpSp>
        <p:nvGrpSpPr>
          <p:cNvPr id="14" name="Group 13"/>
          <p:cNvGrpSpPr/>
          <p:nvPr userDrawn="1"/>
        </p:nvGrpSpPr>
        <p:grpSpPr>
          <a:xfrm>
            <a:off x="0" y="310731"/>
            <a:ext cx="3063240" cy="548640"/>
            <a:chOff x="0" y="1017312"/>
            <a:chExt cx="3063240" cy="548640"/>
          </a:xfrm>
        </p:grpSpPr>
        <p:cxnSp>
          <p:nvCxnSpPr>
            <p:cNvPr id="15" name="Straight Connector 14"/>
            <p:cNvCxnSpPr/>
            <p:nvPr userDrawn="1"/>
          </p:nvCxnSpPr>
          <p:spPr>
            <a:xfrm>
              <a:off x="0" y="1017312"/>
              <a:ext cx="30632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1291632"/>
              <a:ext cx="16916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565952"/>
              <a:ext cx="3200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9128760" y="6022073"/>
            <a:ext cx="3063240" cy="548640"/>
            <a:chOff x="9128760" y="2433515"/>
            <a:chExt cx="3063240" cy="548640"/>
          </a:xfrm>
        </p:grpSpPr>
        <p:cxnSp>
          <p:nvCxnSpPr>
            <p:cNvPr id="19" name="Straight Connector 18"/>
            <p:cNvCxnSpPr/>
            <p:nvPr userDrawn="1"/>
          </p:nvCxnSpPr>
          <p:spPr>
            <a:xfrm flipV="1">
              <a:off x="9128760" y="2982155"/>
              <a:ext cx="30632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10500360" y="2707835"/>
              <a:ext cx="16916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11871960" y="2433515"/>
              <a:ext cx="3200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6" name="Content Placeholder 2">
            <a:extLst>
              <a:ext uri="{FF2B5EF4-FFF2-40B4-BE49-F238E27FC236}">
                <a16:creationId xmlns:a16="http://schemas.microsoft.com/office/drawing/2014/main" id="{C9053CE5-06FA-EC17-8A18-F01D0DB486D1}"/>
              </a:ext>
            </a:extLst>
          </p:cNvPr>
          <p:cNvSpPr>
            <a:spLocks noGrp="1"/>
          </p:cNvSpPr>
          <p:nvPr>
            <p:ph idx="1"/>
          </p:nvPr>
        </p:nvSpPr>
        <p:spPr>
          <a:xfrm>
            <a:off x="748145" y="2099380"/>
            <a:ext cx="10678138" cy="4077583"/>
          </a:xfrm>
        </p:spPr>
        <p:txBody>
          <a:bodyPr>
            <a:normAutofit/>
          </a:bodyPr>
          <a:lstStyle>
            <a:lvl1pPr>
              <a:defRPr sz="2400" b="1">
                <a:solidFill>
                  <a:schemeClr val="tx1"/>
                </a:solidFill>
              </a:defRPr>
            </a:lvl1pPr>
            <a:lvl2pPr>
              <a:defRPr sz="2000" b="1">
                <a:solidFill>
                  <a:schemeClr val="tx1"/>
                </a:solidFill>
              </a:defRPr>
            </a:lvl2pPr>
            <a:lvl3pPr>
              <a:defRPr sz="1800" b="1">
                <a:solidFill>
                  <a:schemeClr val="tx1"/>
                </a:solidFill>
              </a:defRPr>
            </a:lvl3pPr>
            <a:lvl4pPr>
              <a:defRPr sz="1600" b="1">
                <a:solidFill>
                  <a:schemeClr val="tx1"/>
                </a:solidFill>
              </a:defRPr>
            </a:lvl4pPr>
            <a:lvl5pPr>
              <a:defRPr sz="1600" b="1">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41533329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4_Title Only middle color 1a">
    <p:spTree>
      <p:nvGrpSpPr>
        <p:cNvPr id="1" name=""/>
        <p:cNvGrpSpPr/>
        <p:nvPr/>
      </p:nvGrpSpPr>
      <p:grpSpPr>
        <a:xfrm>
          <a:off x="0" y="0"/>
          <a:ext cx="0" cy="0"/>
          <a:chOff x="0" y="0"/>
          <a:chExt cx="0" cy="0"/>
        </a:xfrm>
      </p:grpSpPr>
      <p:sp>
        <p:nvSpPr>
          <p:cNvPr id="2" name="Title 1"/>
          <p:cNvSpPr>
            <a:spLocks noGrp="1"/>
          </p:cNvSpPr>
          <p:nvPr>
            <p:ph type="title"/>
          </p:nvPr>
        </p:nvSpPr>
        <p:spPr>
          <a:xfrm>
            <a:off x="424543" y="1122220"/>
            <a:ext cx="11342914" cy="977160"/>
          </a:xfrm>
        </p:spPr>
        <p:txBody>
          <a:bodyPr>
            <a:normAutofit/>
          </a:bodyPr>
          <a:lstStyle>
            <a:lvl1pPr algn="l">
              <a:defRPr sz="3600">
                <a:solidFill>
                  <a:schemeClr val="tx2"/>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DF48E1-69F7-45B1-BF34-EF8A45E91AD0}" type="slidenum">
              <a:rPr lang="en-US" smtClean="0"/>
              <a:t>‹#›</a:t>
            </a:fld>
            <a:endParaRPr lang="en-US" dirty="0"/>
          </a:p>
        </p:txBody>
      </p:sp>
      <p:grpSp>
        <p:nvGrpSpPr>
          <p:cNvPr id="14" name="Group 13"/>
          <p:cNvGrpSpPr/>
          <p:nvPr userDrawn="1"/>
        </p:nvGrpSpPr>
        <p:grpSpPr>
          <a:xfrm>
            <a:off x="0" y="310731"/>
            <a:ext cx="3063240" cy="548640"/>
            <a:chOff x="0" y="1017312"/>
            <a:chExt cx="3063240" cy="548640"/>
          </a:xfrm>
        </p:grpSpPr>
        <p:cxnSp>
          <p:nvCxnSpPr>
            <p:cNvPr id="15" name="Straight Connector 14"/>
            <p:cNvCxnSpPr/>
            <p:nvPr userDrawn="1"/>
          </p:nvCxnSpPr>
          <p:spPr>
            <a:xfrm>
              <a:off x="0" y="1017312"/>
              <a:ext cx="306324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1291632"/>
              <a:ext cx="169164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565952"/>
              <a:ext cx="32004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9128760" y="6022073"/>
            <a:ext cx="3063240" cy="548640"/>
            <a:chOff x="9128760" y="2433515"/>
            <a:chExt cx="3063240" cy="548640"/>
          </a:xfrm>
        </p:grpSpPr>
        <p:cxnSp>
          <p:nvCxnSpPr>
            <p:cNvPr id="19" name="Straight Connector 18"/>
            <p:cNvCxnSpPr/>
            <p:nvPr userDrawn="1"/>
          </p:nvCxnSpPr>
          <p:spPr>
            <a:xfrm flipV="1">
              <a:off x="9128760" y="2982155"/>
              <a:ext cx="3063240"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10500360" y="2707835"/>
              <a:ext cx="1691640"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11871960" y="2433515"/>
              <a:ext cx="320040"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 name="Content Placeholder 2">
            <a:extLst>
              <a:ext uri="{FF2B5EF4-FFF2-40B4-BE49-F238E27FC236}">
                <a16:creationId xmlns:a16="http://schemas.microsoft.com/office/drawing/2014/main" id="{C9053CE5-06FA-EC17-8A18-F01D0DB486D1}"/>
              </a:ext>
            </a:extLst>
          </p:cNvPr>
          <p:cNvSpPr>
            <a:spLocks noGrp="1"/>
          </p:cNvSpPr>
          <p:nvPr>
            <p:ph idx="1"/>
          </p:nvPr>
        </p:nvSpPr>
        <p:spPr>
          <a:xfrm>
            <a:off x="748145" y="2099380"/>
            <a:ext cx="10678138" cy="4077583"/>
          </a:xfrm>
        </p:spPr>
        <p:txBody>
          <a:bodyPr>
            <a:normAutofit/>
          </a:bodyPr>
          <a:lstStyle>
            <a:lvl1pPr>
              <a:defRPr sz="2400" b="1">
                <a:solidFill>
                  <a:schemeClr val="tx1"/>
                </a:solidFill>
              </a:defRPr>
            </a:lvl1pPr>
            <a:lvl2pPr>
              <a:defRPr sz="2000" b="1">
                <a:solidFill>
                  <a:schemeClr val="tx1"/>
                </a:solidFill>
              </a:defRPr>
            </a:lvl2pPr>
            <a:lvl3pPr>
              <a:defRPr sz="1800" b="1">
                <a:solidFill>
                  <a:schemeClr val="tx1"/>
                </a:solidFill>
              </a:defRPr>
            </a:lvl3pPr>
            <a:lvl4pPr>
              <a:defRPr sz="1600" b="1">
                <a:solidFill>
                  <a:schemeClr val="tx1"/>
                </a:solidFill>
              </a:defRPr>
            </a:lvl4pPr>
            <a:lvl5pPr>
              <a:defRPr sz="1600" b="1">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8501369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net Red Teal">
    <p:spTree>
      <p:nvGrpSpPr>
        <p:cNvPr id="1" name=""/>
        <p:cNvGrpSpPr/>
        <p:nvPr/>
      </p:nvGrpSpPr>
      <p:grpSpPr>
        <a:xfrm>
          <a:off x="0" y="0"/>
          <a:ext cx="0" cy="0"/>
          <a:chOff x="0" y="0"/>
          <a:chExt cx="0" cy="0"/>
        </a:xfrm>
      </p:grpSpPr>
      <p:sp>
        <p:nvSpPr>
          <p:cNvPr id="2" name="Title 1"/>
          <p:cNvSpPr>
            <a:spLocks noGrp="1"/>
          </p:cNvSpPr>
          <p:nvPr>
            <p:ph type="title"/>
          </p:nvPr>
        </p:nvSpPr>
        <p:spPr>
          <a:xfrm>
            <a:off x="424543" y="1122220"/>
            <a:ext cx="11342914" cy="977160"/>
          </a:xfrm>
        </p:spPr>
        <p:txBody>
          <a:bodyPr>
            <a:normAutofit/>
          </a:bodyPr>
          <a:lstStyle>
            <a:lvl1pPr algn="l">
              <a:defRPr sz="3600">
                <a:solidFill>
                  <a:schemeClr val="tx2"/>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DF48E1-69F7-45B1-BF34-EF8A45E91AD0}" type="slidenum">
              <a:rPr lang="en-US" smtClean="0"/>
              <a:t>‹#›</a:t>
            </a:fld>
            <a:endParaRPr lang="en-US" dirty="0"/>
          </a:p>
        </p:txBody>
      </p:sp>
      <p:grpSp>
        <p:nvGrpSpPr>
          <p:cNvPr id="14" name="Group 13">
            <a:extLst>
              <a:ext uri="{C183D7F6-B498-43B3-948B-1728B52AA6E4}">
                <adec:decorative xmlns:adec="http://schemas.microsoft.com/office/drawing/2017/decorative" val="1"/>
              </a:ext>
            </a:extLst>
          </p:cNvPr>
          <p:cNvGrpSpPr/>
          <p:nvPr userDrawn="1"/>
        </p:nvGrpSpPr>
        <p:grpSpPr>
          <a:xfrm>
            <a:off x="0" y="310731"/>
            <a:ext cx="3063240" cy="548640"/>
            <a:chOff x="0" y="1017312"/>
            <a:chExt cx="3063240" cy="548640"/>
          </a:xfrm>
        </p:grpSpPr>
        <p:cxnSp>
          <p:nvCxnSpPr>
            <p:cNvPr id="15" name="Straight Connector 14">
              <a:extLst>
                <a:ext uri="{C183D7F6-B498-43B3-948B-1728B52AA6E4}">
                  <adec:decorative xmlns:adec="http://schemas.microsoft.com/office/drawing/2017/decorative" val="1"/>
                </a:ext>
              </a:extLst>
            </p:cNvPr>
            <p:cNvCxnSpPr/>
            <p:nvPr userDrawn="1"/>
          </p:nvCxnSpPr>
          <p:spPr>
            <a:xfrm>
              <a:off x="0" y="1017312"/>
              <a:ext cx="306324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C183D7F6-B498-43B3-948B-1728B52AA6E4}">
                  <adec:decorative xmlns:adec="http://schemas.microsoft.com/office/drawing/2017/decorative" val="1"/>
                </a:ext>
              </a:extLst>
            </p:cNvPr>
            <p:cNvCxnSpPr/>
            <p:nvPr userDrawn="1"/>
          </p:nvCxnSpPr>
          <p:spPr>
            <a:xfrm>
              <a:off x="0" y="1291632"/>
              <a:ext cx="169164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C183D7F6-B498-43B3-948B-1728B52AA6E4}">
                  <adec:decorative xmlns:adec="http://schemas.microsoft.com/office/drawing/2017/decorative" val="1"/>
                </a:ext>
              </a:extLst>
            </p:cNvPr>
            <p:cNvCxnSpPr/>
            <p:nvPr userDrawn="1"/>
          </p:nvCxnSpPr>
          <p:spPr>
            <a:xfrm>
              <a:off x="0" y="1565952"/>
              <a:ext cx="32004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C183D7F6-B498-43B3-948B-1728B52AA6E4}">
                <adec:decorative xmlns:adec="http://schemas.microsoft.com/office/drawing/2017/decorative" val="1"/>
              </a:ext>
            </a:extLst>
          </p:cNvPr>
          <p:cNvGrpSpPr/>
          <p:nvPr userDrawn="1"/>
        </p:nvGrpSpPr>
        <p:grpSpPr>
          <a:xfrm>
            <a:off x="9128760" y="6022073"/>
            <a:ext cx="3063240" cy="548640"/>
            <a:chOff x="9128760" y="2433515"/>
            <a:chExt cx="3063240" cy="548640"/>
          </a:xfrm>
        </p:grpSpPr>
        <p:cxnSp>
          <p:nvCxnSpPr>
            <p:cNvPr id="19" name="Straight Connector 18">
              <a:extLst>
                <a:ext uri="{C183D7F6-B498-43B3-948B-1728B52AA6E4}">
                  <adec:decorative xmlns:adec="http://schemas.microsoft.com/office/drawing/2017/decorative" val="1"/>
                </a:ext>
              </a:extLst>
            </p:cNvPr>
            <p:cNvCxnSpPr/>
            <p:nvPr userDrawn="1"/>
          </p:nvCxnSpPr>
          <p:spPr>
            <a:xfrm flipV="1">
              <a:off x="9128760" y="2982155"/>
              <a:ext cx="306324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C183D7F6-B498-43B3-948B-1728B52AA6E4}">
                  <adec:decorative xmlns:adec="http://schemas.microsoft.com/office/drawing/2017/decorative" val="1"/>
                </a:ext>
              </a:extLst>
            </p:cNvPr>
            <p:cNvCxnSpPr/>
            <p:nvPr userDrawn="1"/>
          </p:nvCxnSpPr>
          <p:spPr>
            <a:xfrm flipV="1">
              <a:off x="10500360" y="2707835"/>
              <a:ext cx="169164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C183D7F6-B498-43B3-948B-1728B52AA6E4}">
                  <adec:decorative xmlns:adec="http://schemas.microsoft.com/office/drawing/2017/decorative" val="1"/>
                </a:ext>
              </a:extLst>
            </p:cNvPr>
            <p:cNvCxnSpPr/>
            <p:nvPr userDrawn="1"/>
          </p:nvCxnSpPr>
          <p:spPr>
            <a:xfrm flipV="1">
              <a:off x="11871960" y="2433515"/>
              <a:ext cx="32004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6" name="Content Placeholder 2">
            <a:extLst>
              <a:ext uri="{FF2B5EF4-FFF2-40B4-BE49-F238E27FC236}">
                <a16:creationId xmlns:a16="http://schemas.microsoft.com/office/drawing/2014/main" id="{C9053CE5-06FA-EC17-8A18-F01D0DB486D1}"/>
              </a:ext>
            </a:extLst>
          </p:cNvPr>
          <p:cNvSpPr>
            <a:spLocks noGrp="1"/>
          </p:cNvSpPr>
          <p:nvPr>
            <p:ph idx="1"/>
          </p:nvPr>
        </p:nvSpPr>
        <p:spPr>
          <a:xfrm>
            <a:off x="748145" y="2099380"/>
            <a:ext cx="10678138" cy="4077583"/>
          </a:xfrm>
        </p:spPr>
        <p:txBody>
          <a:bodyPr>
            <a:normAutofit/>
          </a:bodyPr>
          <a:lstStyle>
            <a:lvl1pPr>
              <a:defRPr sz="2400" b="1">
                <a:solidFill>
                  <a:schemeClr val="tx1"/>
                </a:solidFill>
              </a:defRPr>
            </a:lvl1pPr>
            <a:lvl2pPr>
              <a:defRPr sz="2000" b="1">
                <a:solidFill>
                  <a:schemeClr val="tx1"/>
                </a:solidFill>
              </a:defRPr>
            </a:lvl2pPr>
            <a:lvl3pPr>
              <a:defRPr sz="1800" b="1">
                <a:solidFill>
                  <a:schemeClr val="tx1"/>
                </a:solidFill>
              </a:defRPr>
            </a:lvl3pPr>
            <a:lvl4pPr>
              <a:defRPr sz="1600" b="1">
                <a:solidFill>
                  <a:schemeClr val="tx1"/>
                </a:solidFill>
              </a:defRPr>
            </a:lvl4pPr>
            <a:lvl5pPr>
              <a:defRPr sz="1600" b="1">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4402103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3_Title Only middle color 1a">
    <p:spTree>
      <p:nvGrpSpPr>
        <p:cNvPr id="1" name=""/>
        <p:cNvGrpSpPr/>
        <p:nvPr/>
      </p:nvGrpSpPr>
      <p:grpSpPr>
        <a:xfrm>
          <a:off x="0" y="0"/>
          <a:ext cx="0" cy="0"/>
          <a:chOff x="0" y="0"/>
          <a:chExt cx="0" cy="0"/>
        </a:xfrm>
      </p:grpSpPr>
      <p:sp>
        <p:nvSpPr>
          <p:cNvPr id="2" name="Title 1"/>
          <p:cNvSpPr>
            <a:spLocks noGrp="1"/>
          </p:cNvSpPr>
          <p:nvPr>
            <p:ph type="title"/>
          </p:nvPr>
        </p:nvSpPr>
        <p:spPr>
          <a:xfrm>
            <a:off x="424543" y="1122220"/>
            <a:ext cx="11342914" cy="977160"/>
          </a:xfrm>
        </p:spPr>
        <p:txBody>
          <a:bodyPr>
            <a:normAutofit/>
          </a:bodyPr>
          <a:lstStyle>
            <a:lvl1pPr algn="l">
              <a:defRPr sz="3600">
                <a:solidFill>
                  <a:schemeClr val="tx2"/>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DF48E1-69F7-45B1-BF34-EF8A45E91AD0}" type="slidenum">
              <a:rPr lang="en-US" smtClean="0"/>
              <a:t>‹#›</a:t>
            </a:fld>
            <a:endParaRPr lang="en-US" dirty="0"/>
          </a:p>
        </p:txBody>
      </p:sp>
      <p:sp>
        <p:nvSpPr>
          <p:cNvPr id="6" name="Content Placeholder 2">
            <a:extLst>
              <a:ext uri="{FF2B5EF4-FFF2-40B4-BE49-F238E27FC236}">
                <a16:creationId xmlns:a16="http://schemas.microsoft.com/office/drawing/2014/main" id="{C9053CE5-06FA-EC17-8A18-F01D0DB486D1}"/>
              </a:ext>
            </a:extLst>
          </p:cNvPr>
          <p:cNvSpPr>
            <a:spLocks noGrp="1"/>
          </p:cNvSpPr>
          <p:nvPr>
            <p:ph idx="1"/>
          </p:nvPr>
        </p:nvSpPr>
        <p:spPr>
          <a:xfrm>
            <a:off x="748145" y="2099380"/>
            <a:ext cx="10678138" cy="4077583"/>
          </a:xfrm>
        </p:spPr>
        <p:txBody>
          <a:bodyPr>
            <a:normAutofit/>
          </a:bodyPr>
          <a:lstStyle>
            <a:lvl1pPr>
              <a:defRPr sz="2400" b="1">
                <a:solidFill>
                  <a:schemeClr val="tx1"/>
                </a:solidFill>
              </a:defRPr>
            </a:lvl1pPr>
            <a:lvl2pPr>
              <a:defRPr sz="2000" b="1">
                <a:solidFill>
                  <a:schemeClr val="tx1"/>
                </a:solidFill>
              </a:defRPr>
            </a:lvl2pPr>
            <a:lvl3pPr>
              <a:defRPr sz="1800" b="1">
                <a:solidFill>
                  <a:schemeClr val="tx1"/>
                </a:solidFill>
              </a:defRPr>
            </a:lvl3pPr>
            <a:lvl4pPr>
              <a:defRPr sz="1600" b="1">
                <a:solidFill>
                  <a:schemeClr val="tx1"/>
                </a:solidFill>
              </a:defRPr>
            </a:lvl4pPr>
            <a:lvl5pPr>
              <a:defRPr sz="1600" b="1">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5A818EA3-CEA2-EF9C-60AB-CE27FDA969E4}"/>
              </a:ext>
              <a:ext uri="{C183D7F6-B498-43B3-948B-1728B52AA6E4}">
                <adec:decorative xmlns:adec="http://schemas.microsoft.com/office/drawing/2017/decorative" val="1"/>
              </a:ext>
            </a:extLst>
          </p:cNvPr>
          <p:cNvGrpSpPr/>
          <p:nvPr userDrawn="1"/>
        </p:nvGrpSpPr>
        <p:grpSpPr>
          <a:xfrm>
            <a:off x="0" y="310731"/>
            <a:ext cx="3063240" cy="548640"/>
            <a:chOff x="0" y="1017312"/>
            <a:chExt cx="3063240" cy="548640"/>
          </a:xfrm>
        </p:grpSpPr>
        <p:cxnSp>
          <p:nvCxnSpPr>
            <p:cNvPr id="8" name="Straight Connector 7">
              <a:extLst>
                <a:ext uri="{FF2B5EF4-FFF2-40B4-BE49-F238E27FC236}">
                  <a16:creationId xmlns:a16="http://schemas.microsoft.com/office/drawing/2014/main" id="{A0A7FE95-CB64-70F8-EF86-BD30A3AD4CC9}"/>
                </a:ext>
              </a:extLst>
            </p:cNvPr>
            <p:cNvCxnSpPr/>
            <p:nvPr userDrawn="1"/>
          </p:nvCxnSpPr>
          <p:spPr>
            <a:xfrm>
              <a:off x="0" y="1017312"/>
              <a:ext cx="30632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58353F9-158E-1CEE-7A3C-D22AD32890CA}"/>
                </a:ext>
              </a:extLst>
            </p:cNvPr>
            <p:cNvCxnSpPr/>
            <p:nvPr userDrawn="1"/>
          </p:nvCxnSpPr>
          <p:spPr>
            <a:xfrm>
              <a:off x="0" y="1291632"/>
              <a:ext cx="16916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DF875B-5DCC-6F6D-E51A-DB56FD37F394}"/>
                </a:ext>
              </a:extLst>
            </p:cNvPr>
            <p:cNvCxnSpPr/>
            <p:nvPr userDrawn="1"/>
          </p:nvCxnSpPr>
          <p:spPr>
            <a:xfrm>
              <a:off x="0" y="1565952"/>
              <a:ext cx="3200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3C3F36BA-A365-871D-4787-0768E46442C8}"/>
              </a:ext>
              <a:ext uri="{C183D7F6-B498-43B3-948B-1728B52AA6E4}">
                <adec:decorative xmlns:adec="http://schemas.microsoft.com/office/drawing/2017/decorative" val="1"/>
              </a:ext>
            </a:extLst>
          </p:cNvPr>
          <p:cNvGrpSpPr/>
          <p:nvPr userDrawn="1"/>
        </p:nvGrpSpPr>
        <p:grpSpPr>
          <a:xfrm>
            <a:off x="9128760" y="6022073"/>
            <a:ext cx="3063240" cy="548640"/>
            <a:chOff x="9128760" y="2433515"/>
            <a:chExt cx="3063240" cy="548640"/>
          </a:xfrm>
        </p:grpSpPr>
        <p:cxnSp>
          <p:nvCxnSpPr>
            <p:cNvPr id="12" name="Straight Connector 11">
              <a:extLst>
                <a:ext uri="{FF2B5EF4-FFF2-40B4-BE49-F238E27FC236}">
                  <a16:creationId xmlns:a16="http://schemas.microsoft.com/office/drawing/2014/main" id="{F1BD796F-DD3A-D62F-FF81-4439D85E8A48}"/>
                </a:ext>
              </a:extLst>
            </p:cNvPr>
            <p:cNvCxnSpPr/>
            <p:nvPr userDrawn="1"/>
          </p:nvCxnSpPr>
          <p:spPr>
            <a:xfrm flipV="1">
              <a:off x="9128760" y="2982155"/>
              <a:ext cx="306324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CA4D727-0C8A-AF84-CA96-13418273BC41}"/>
                </a:ext>
              </a:extLst>
            </p:cNvPr>
            <p:cNvCxnSpPr/>
            <p:nvPr userDrawn="1"/>
          </p:nvCxnSpPr>
          <p:spPr>
            <a:xfrm flipV="1">
              <a:off x="10500360" y="2707835"/>
              <a:ext cx="169164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E6F310B-7881-0263-127C-8408F799F280}"/>
                </a:ext>
              </a:extLst>
            </p:cNvPr>
            <p:cNvCxnSpPr/>
            <p:nvPr userDrawn="1"/>
          </p:nvCxnSpPr>
          <p:spPr>
            <a:xfrm flipV="1">
              <a:off x="11871960" y="2433515"/>
              <a:ext cx="32004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853284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Title Only middle color 1a">
    <p:spTree>
      <p:nvGrpSpPr>
        <p:cNvPr id="1" name=""/>
        <p:cNvGrpSpPr/>
        <p:nvPr/>
      </p:nvGrpSpPr>
      <p:grpSpPr>
        <a:xfrm>
          <a:off x="0" y="0"/>
          <a:ext cx="0" cy="0"/>
          <a:chOff x="0" y="0"/>
          <a:chExt cx="0" cy="0"/>
        </a:xfrm>
      </p:grpSpPr>
      <p:sp>
        <p:nvSpPr>
          <p:cNvPr id="2" name="Title 1"/>
          <p:cNvSpPr>
            <a:spLocks noGrp="1"/>
          </p:cNvSpPr>
          <p:nvPr>
            <p:ph type="title"/>
          </p:nvPr>
        </p:nvSpPr>
        <p:spPr>
          <a:xfrm>
            <a:off x="424543" y="1122220"/>
            <a:ext cx="11342914" cy="977160"/>
          </a:xfrm>
        </p:spPr>
        <p:txBody>
          <a:bodyPr>
            <a:normAutofit/>
          </a:bodyPr>
          <a:lstStyle>
            <a:lvl1pPr algn="l">
              <a:defRPr sz="3600">
                <a:solidFill>
                  <a:schemeClr val="tx2"/>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DF48E1-69F7-45B1-BF34-EF8A45E91AD0}" type="slidenum">
              <a:rPr lang="en-US" smtClean="0"/>
              <a:t>‹#›</a:t>
            </a:fld>
            <a:endParaRPr lang="en-US" dirty="0"/>
          </a:p>
        </p:txBody>
      </p:sp>
      <p:sp>
        <p:nvSpPr>
          <p:cNvPr id="6" name="Content Placeholder 2">
            <a:extLst>
              <a:ext uri="{FF2B5EF4-FFF2-40B4-BE49-F238E27FC236}">
                <a16:creationId xmlns:a16="http://schemas.microsoft.com/office/drawing/2014/main" id="{C9053CE5-06FA-EC17-8A18-F01D0DB486D1}"/>
              </a:ext>
            </a:extLst>
          </p:cNvPr>
          <p:cNvSpPr>
            <a:spLocks noGrp="1"/>
          </p:cNvSpPr>
          <p:nvPr>
            <p:ph idx="1"/>
          </p:nvPr>
        </p:nvSpPr>
        <p:spPr>
          <a:xfrm>
            <a:off x="748145" y="2099380"/>
            <a:ext cx="10678138" cy="4077583"/>
          </a:xfrm>
        </p:spPr>
        <p:txBody>
          <a:bodyPr>
            <a:normAutofit/>
          </a:bodyPr>
          <a:lstStyle>
            <a:lvl1pPr>
              <a:defRPr sz="2400" b="1">
                <a:solidFill>
                  <a:schemeClr val="tx1"/>
                </a:solidFill>
              </a:defRPr>
            </a:lvl1pPr>
            <a:lvl2pPr>
              <a:defRPr sz="2000" b="1">
                <a:solidFill>
                  <a:schemeClr val="tx1"/>
                </a:solidFill>
              </a:defRPr>
            </a:lvl2pPr>
            <a:lvl3pPr>
              <a:defRPr sz="1800" b="1">
                <a:solidFill>
                  <a:schemeClr val="tx1"/>
                </a:solidFill>
              </a:defRPr>
            </a:lvl3pPr>
            <a:lvl4pPr>
              <a:defRPr sz="1600" b="1">
                <a:solidFill>
                  <a:schemeClr val="tx1"/>
                </a:solidFill>
              </a:defRPr>
            </a:lvl4pPr>
            <a:lvl5pPr>
              <a:defRPr sz="1600" b="1">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4172573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Only middle color 1a">
    <p:spTree>
      <p:nvGrpSpPr>
        <p:cNvPr id="1" name=""/>
        <p:cNvGrpSpPr/>
        <p:nvPr/>
      </p:nvGrpSpPr>
      <p:grpSpPr>
        <a:xfrm>
          <a:off x="0" y="0"/>
          <a:ext cx="0" cy="0"/>
          <a:chOff x="0" y="0"/>
          <a:chExt cx="0" cy="0"/>
        </a:xfrm>
      </p:grpSpPr>
      <p:sp>
        <p:nvSpPr>
          <p:cNvPr id="2" name="Title 1"/>
          <p:cNvSpPr>
            <a:spLocks noGrp="1"/>
          </p:cNvSpPr>
          <p:nvPr>
            <p:ph type="title"/>
          </p:nvPr>
        </p:nvSpPr>
        <p:spPr>
          <a:xfrm>
            <a:off x="424543" y="1122220"/>
            <a:ext cx="11342914" cy="977160"/>
          </a:xfrm>
        </p:spPr>
        <p:txBody>
          <a:bodyPr>
            <a:normAutofit/>
          </a:bodyPr>
          <a:lstStyle>
            <a:lvl1pPr algn="l">
              <a:defRPr sz="3600">
                <a:solidFill>
                  <a:schemeClr val="tx2"/>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DF48E1-69F7-45B1-BF34-EF8A45E91AD0}" type="slidenum">
              <a:rPr lang="en-US" smtClean="0"/>
              <a:t>‹#›</a:t>
            </a:fld>
            <a:endParaRPr lang="en-US" dirty="0"/>
          </a:p>
        </p:txBody>
      </p:sp>
      <p:grpSp>
        <p:nvGrpSpPr>
          <p:cNvPr id="14" name="Group 13"/>
          <p:cNvGrpSpPr/>
          <p:nvPr userDrawn="1"/>
        </p:nvGrpSpPr>
        <p:grpSpPr>
          <a:xfrm>
            <a:off x="0" y="310731"/>
            <a:ext cx="3063240" cy="548640"/>
            <a:chOff x="0" y="1017312"/>
            <a:chExt cx="3063240" cy="548640"/>
          </a:xfrm>
        </p:grpSpPr>
        <p:cxnSp>
          <p:nvCxnSpPr>
            <p:cNvPr id="15" name="Straight Connector 14"/>
            <p:cNvCxnSpPr/>
            <p:nvPr userDrawn="1"/>
          </p:nvCxnSpPr>
          <p:spPr>
            <a:xfrm>
              <a:off x="0" y="1017312"/>
              <a:ext cx="306324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1291632"/>
              <a:ext cx="169164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565952"/>
              <a:ext cx="32004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9128760" y="6022073"/>
            <a:ext cx="3063240" cy="548640"/>
            <a:chOff x="9128760" y="2433515"/>
            <a:chExt cx="3063240" cy="548640"/>
          </a:xfrm>
        </p:grpSpPr>
        <p:cxnSp>
          <p:nvCxnSpPr>
            <p:cNvPr id="19" name="Straight Connector 18"/>
            <p:cNvCxnSpPr/>
            <p:nvPr userDrawn="1"/>
          </p:nvCxnSpPr>
          <p:spPr>
            <a:xfrm flipV="1">
              <a:off x="9128760" y="2982155"/>
              <a:ext cx="306324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10500360" y="2707835"/>
              <a:ext cx="169164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11871960" y="2433515"/>
              <a:ext cx="32004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6" name="Content Placeholder 2">
            <a:extLst>
              <a:ext uri="{FF2B5EF4-FFF2-40B4-BE49-F238E27FC236}">
                <a16:creationId xmlns:a16="http://schemas.microsoft.com/office/drawing/2014/main" id="{C9053CE5-06FA-EC17-8A18-F01D0DB486D1}"/>
              </a:ext>
            </a:extLst>
          </p:cNvPr>
          <p:cNvSpPr>
            <a:spLocks noGrp="1"/>
          </p:cNvSpPr>
          <p:nvPr>
            <p:ph idx="1"/>
          </p:nvPr>
        </p:nvSpPr>
        <p:spPr>
          <a:xfrm>
            <a:off x="748145" y="2099380"/>
            <a:ext cx="10678138" cy="4077583"/>
          </a:xfrm>
        </p:spPr>
        <p:txBody>
          <a:bodyPr>
            <a:normAutofit/>
          </a:bodyPr>
          <a:lstStyle>
            <a:lvl1pPr>
              <a:defRPr sz="2400" b="1">
                <a:solidFill>
                  <a:schemeClr val="tx1"/>
                </a:solidFill>
              </a:defRPr>
            </a:lvl1pPr>
            <a:lvl2pPr>
              <a:defRPr sz="2000" b="1">
                <a:solidFill>
                  <a:schemeClr val="tx1"/>
                </a:solidFill>
              </a:defRPr>
            </a:lvl2pPr>
            <a:lvl3pPr>
              <a:defRPr sz="1800" b="1">
                <a:solidFill>
                  <a:schemeClr val="tx1"/>
                </a:solidFill>
              </a:defRPr>
            </a:lvl3pPr>
            <a:lvl4pPr>
              <a:defRPr sz="1600" b="1">
                <a:solidFill>
                  <a:schemeClr val="tx1"/>
                </a:solidFill>
              </a:defRPr>
            </a:lvl4pPr>
            <a:lvl5pPr>
              <a:defRPr sz="1600" b="1">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5547608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Title Only middle color 1a">
    <p:spTree>
      <p:nvGrpSpPr>
        <p:cNvPr id="1" name=""/>
        <p:cNvGrpSpPr/>
        <p:nvPr/>
      </p:nvGrpSpPr>
      <p:grpSpPr>
        <a:xfrm>
          <a:off x="0" y="0"/>
          <a:ext cx="0" cy="0"/>
          <a:chOff x="0" y="0"/>
          <a:chExt cx="0" cy="0"/>
        </a:xfrm>
      </p:grpSpPr>
      <p:sp>
        <p:nvSpPr>
          <p:cNvPr id="2" name="Title 1"/>
          <p:cNvSpPr>
            <a:spLocks noGrp="1"/>
          </p:cNvSpPr>
          <p:nvPr>
            <p:ph type="title"/>
          </p:nvPr>
        </p:nvSpPr>
        <p:spPr>
          <a:xfrm>
            <a:off x="424543" y="1122220"/>
            <a:ext cx="11342914" cy="977160"/>
          </a:xfrm>
        </p:spPr>
        <p:txBody>
          <a:bodyPr>
            <a:normAutofit/>
          </a:bodyPr>
          <a:lstStyle>
            <a:lvl1pPr algn="l">
              <a:defRPr sz="3600">
                <a:solidFill>
                  <a:schemeClr val="tx2"/>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DF48E1-69F7-45B1-BF34-EF8A45E91AD0}" type="slidenum">
              <a:rPr lang="en-US" smtClean="0"/>
              <a:t>‹#›</a:t>
            </a:fld>
            <a:endParaRPr lang="en-US" dirty="0"/>
          </a:p>
        </p:txBody>
      </p:sp>
      <p:grpSp>
        <p:nvGrpSpPr>
          <p:cNvPr id="14" name="Group 13"/>
          <p:cNvGrpSpPr/>
          <p:nvPr userDrawn="1"/>
        </p:nvGrpSpPr>
        <p:grpSpPr>
          <a:xfrm>
            <a:off x="0" y="310731"/>
            <a:ext cx="3063240" cy="548640"/>
            <a:chOff x="0" y="1017312"/>
            <a:chExt cx="3063240" cy="548640"/>
          </a:xfrm>
        </p:grpSpPr>
        <p:cxnSp>
          <p:nvCxnSpPr>
            <p:cNvPr id="15" name="Straight Connector 14"/>
            <p:cNvCxnSpPr/>
            <p:nvPr userDrawn="1"/>
          </p:nvCxnSpPr>
          <p:spPr>
            <a:xfrm>
              <a:off x="0" y="1017312"/>
              <a:ext cx="30632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1291632"/>
              <a:ext cx="16916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565952"/>
              <a:ext cx="3200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9128760" y="6022073"/>
            <a:ext cx="3063240" cy="548640"/>
            <a:chOff x="9128760" y="2433515"/>
            <a:chExt cx="3063240" cy="548640"/>
          </a:xfrm>
        </p:grpSpPr>
        <p:cxnSp>
          <p:nvCxnSpPr>
            <p:cNvPr id="19" name="Straight Connector 18"/>
            <p:cNvCxnSpPr/>
            <p:nvPr userDrawn="1"/>
          </p:nvCxnSpPr>
          <p:spPr>
            <a:xfrm flipV="1">
              <a:off x="9128760" y="2982155"/>
              <a:ext cx="30632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10500360" y="2707835"/>
              <a:ext cx="16916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11871960" y="2433515"/>
              <a:ext cx="3200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 name="Content Placeholder 2">
            <a:extLst>
              <a:ext uri="{FF2B5EF4-FFF2-40B4-BE49-F238E27FC236}">
                <a16:creationId xmlns:a16="http://schemas.microsoft.com/office/drawing/2014/main" id="{6CD41293-15C0-626D-EB2C-D72D43C7F1DD}"/>
              </a:ext>
            </a:extLst>
          </p:cNvPr>
          <p:cNvSpPr>
            <a:spLocks noGrp="1"/>
          </p:cNvSpPr>
          <p:nvPr>
            <p:ph sz="half" idx="1"/>
          </p:nvPr>
        </p:nvSpPr>
        <p:spPr>
          <a:xfrm>
            <a:off x="768096" y="2286000"/>
            <a:ext cx="5181600" cy="389534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501C2C9B-6DAF-BEFE-C416-A60C80F504C9}"/>
              </a:ext>
            </a:extLst>
          </p:cNvPr>
          <p:cNvSpPr>
            <a:spLocks noGrp="1"/>
          </p:cNvSpPr>
          <p:nvPr>
            <p:ph sz="half" idx="2"/>
          </p:nvPr>
        </p:nvSpPr>
        <p:spPr>
          <a:xfrm>
            <a:off x="6245352" y="2286000"/>
            <a:ext cx="5181600" cy="389534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1287326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Title Only middle color 1a">
    <p:spTree>
      <p:nvGrpSpPr>
        <p:cNvPr id="1" name=""/>
        <p:cNvGrpSpPr/>
        <p:nvPr/>
      </p:nvGrpSpPr>
      <p:grpSpPr>
        <a:xfrm>
          <a:off x="0" y="0"/>
          <a:ext cx="0" cy="0"/>
          <a:chOff x="0" y="0"/>
          <a:chExt cx="0" cy="0"/>
        </a:xfrm>
      </p:grpSpPr>
      <p:sp>
        <p:nvSpPr>
          <p:cNvPr id="2" name="Title 1"/>
          <p:cNvSpPr>
            <a:spLocks noGrp="1"/>
          </p:cNvSpPr>
          <p:nvPr>
            <p:ph type="title"/>
          </p:nvPr>
        </p:nvSpPr>
        <p:spPr>
          <a:xfrm>
            <a:off x="424543" y="1122220"/>
            <a:ext cx="11342914" cy="977160"/>
          </a:xfrm>
        </p:spPr>
        <p:txBody>
          <a:bodyPr>
            <a:normAutofit/>
          </a:bodyPr>
          <a:lstStyle>
            <a:lvl1pPr algn="l">
              <a:defRPr sz="3600">
                <a:solidFill>
                  <a:schemeClr val="tx2"/>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DF48E1-69F7-45B1-BF34-EF8A45E91AD0}" type="slidenum">
              <a:rPr lang="en-US" smtClean="0"/>
              <a:t>‹#›</a:t>
            </a:fld>
            <a:endParaRPr lang="en-US" dirty="0"/>
          </a:p>
        </p:txBody>
      </p:sp>
      <p:grpSp>
        <p:nvGrpSpPr>
          <p:cNvPr id="14" name="Group 13"/>
          <p:cNvGrpSpPr/>
          <p:nvPr userDrawn="1"/>
        </p:nvGrpSpPr>
        <p:grpSpPr>
          <a:xfrm>
            <a:off x="0" y="310731"/>
            <a:ext cx="3063240" cy="548640"/>
            <a:chOff x="0" y="1017312"/>
            <a:chExt cx="3063240" cy="548640"/>
          </a:xfrm>
        </p:grpSpPr>
        <p:cxnSp>
          <p:nvCxnSpPr>
            <p:cNvPr id="15" name="Straight Connector 14"/>
            <p:cNvCxnSpPr/>
            <p:nvPr userDrawn="1"/>
          </p:nvCxnSpPr>
          <p:spPr>
            <a:xfrm>
              <a:off x="0" y="1017312"/>
              <a:ext cx="30632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1291632"/>
              <a:ext cx="16916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565952"/>
              <a:ext cx="3200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9128760" y="6022073"/>
            <a:ext cx="3063240" cy="548640"/>
            <a:chOff x="9128760" y="2433515"/>
            <a:chExt cx="3063240" cy="548640"/>
          </a:xfrm>
        </p:grpSpPr>
        <p:cxnSp>
          <p:nvCxnSpPr>
            <p:cNvPr id="19" name="Straight Connector 18"/>
            <p:cNvCxnSpPr/>
            <p:nvPr userDrawn="1"/>
          </p:nvCxnSpPr>
          <p:spPr>
            <a:xfrm flipV="1">
              <a:off x="9128760" y="2982155"/>
              <a:ext cx="30632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10500360" y="2707835"/>
              <a:ext cx="16916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11871960" y="2433515"/>
              <a:ext cx="3200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 name="Content Placeholder 2">
            <a:extLst>
              <a:ext uri="{FF2B5EF4-FFF2-40B4-BE49-F238E27FC236}">
                <a16:creationId xmlns:a16="http://schemas.microsoft.com/office/drawing/2014/main" id="{6CD41293-15C0-626D-EB2C-D72D43C7F1DD}"/>
              </a:ext>
            </a:extLst>
          </p:cNvPr>
          <p:cNvSpPr>
            <a:spLocks noGrp="1"/>
          </p:cNvSpPr>
          <p:nvPr>
            <p:ph sz="half" idx="1"/>
          </p:nvPr>
        </p:nvSpPr>
        <p:spPr>
          <a:xfrm>
            <a:off x="768096" y="2286000"/>
            <a:ext cx="5181600" cy="389534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501C2C9B-6DAF-BEFE-C416-A60C80F504C9}"/>
              </a:ext>
            </a:extLst>
          </p:cNvPr>
          <p:cNvSpPr>
            <a:spLocks noGrp="1"/>
          </p:cNvSpPr>
          <p:nvPr>
            <p:ph sz="half" idx="2"/>
          </p:nvPr>
        </p:nvSpPr>
        <p:spPr>
          <a:xfrm>
            <a:off x="6245352" y="2286000"/>
            <a:ext cx="5181600" cy="389534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580815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7F09FF-1CB3-69AE-C914-52184C30F895}"/>
              </a:ext>
            </a:extLst>
          </p:cNvPr>
          <p:cNvSpPr>
            <a:spLocks noGrp="1"/>
          </p:cNvSpPr>
          <p:nvPr>
            <p:ph type="dt" sz="half" idx="10"/>
          </p:nvPr>
        </p:nvSpPr>
        <p:spPr/>
        <p:txBody>
          <a:bodyPr/>
          <a:lstStyle/>
          <a:p>
            <a:fld id="{92F7493D-39B2-4839-851E-3E28F42D4F49}" type="datetimeFigureOut">
              <a:rPr lang="en-US" smtClean="0"/>
              <a:t>5/21/2023</a:t>
            </a:fld>
            <a:endParaRPr lang="en-US" dirty="0"/>
          </a:p>
        </p:txBody>
      </p:sp>
      <p:sp>
        <p:nvSpPr>
          <p:cNvPr id="3" name="Footer Placeholder 2">
            <a:extLst>
              <a:ext uri="{FF2B5EF4-FFF2-40B4-BE49-F238E27FC236}">
                <a16:creationId xmlns:a16="http://schemas.microsoft.com/office/drawing/2014/main" id="{EBE3A9B8-42C1-14CC-8892-EC9AC3BF69E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27656AC-9BAD-AED1-926A-06949E1F5C7F}"/>
              </a:ext>
            </a:extLst>
          </p:cNvPr>
          <p:cNvSpPr>
            <a:spLocks noGrp="1"/>
          </p:cNvSpPr>
          <p:nvPr>
            <p:ph type="sldNum" sz="quarter" idx="12"/>
          </p:nvPr>
        </p:nvSpPr>
        <p:spPr/>
        <p:txBody>
          <a:bodyPr/>
          <a:lstStyle/>
          <a:p>
            <a:fld id="{DA6AE608-EE60-4637-BCEC-279DA50AC39A}" type="slidenum">
              <a:rPr lang="en-US" smtClean="0"/>
              <a:t>‹#›</a:t>
            </a:fld>
            <a:endParaRPr lang="en-US" dirty="0"/>
          </a:p>
        </p:txBody>
      </p:sp>
    </p:spTree>
    <p:extLst>
      <p:ext uri="{BB962C8B-B14F-4D97-AF65-F5344CB8AC3E}">
        <p14:creationId xmlns:p14="http://schemas.microsoft.com/office/powerpoint/2010/main" val="3684691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Title Only middle color 1a">
    <p:spTree>
      <p:nvGrpSpPr>
        <p:cNvPr id="1" name=""/>
        <p:cNvGrpSpPr/>
        <p:nvPr/>
      </p:nvGrpSpPr>
      <p:grpSpPr>
        <a:xfrm>
          <a:off x="0" y="0"/>
          <a:ext cx="0" cy="0"/>
          <a:chOff x="0" y="0"/>
          <a:chExt cx="0" cy="0"/>
        </a:xfrm>
      </p:grpSpPr>
      <p:sp>
        <p:nvSpPr>
          <p:cNvPr id="2" name="Title 1"/>
          <p:cNvSpPr>
            <a:spLocks noGrp="1"/>
          </p:cNvSpPr>
          <p:nvPr>
            <p:ph type="title"/>
          </p:nvPr>
        </p:nvSpPr>
        <p:spPr>
          <a:xfrm>
            <a:off x="424543" y="1122220"/>
            <a:ext cx="11342914" cy="977160"/>
          </a:xfrm>
        </p:spPr>
        <p:txBody>
          <a:bodyPr>
            <a:normAutofit/>
          </a:bodyPr>
          <a:lstStyle>
            <a:lvl1pPr algn="l">
              <a:defRPr sz="3600">
                <a:solidFill>
                  <a:schemeClr val="tx2"/>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DF48E1-69F7-45B1-BF34-EF8A45E91AD0}" type="slidenum">
              <a:rPr lang="en-US" smtClean="0"/>
              <a:t>‹#›</a:t>
            </a:fld>
            <a:endParaRPr lang="en-US" dirty="0"/>
          </a:p>
        </p:txBody>
      </p:sp>
      <p:sp>
        <p:nvSpPr>
          <p:cNvPr id="7" name="Content Placeholder 2">
            <a:extLst>
              <a:ext uri="{FF2B5EF4-FFF2-40B4-BE49-F238E27FC236}">
                <a16:creationId xmlns:a16="http://schemas.microsoft.com/office/drawing/2014/main" id="{6CD41293-15C0-626D-EB2C-D72D43C7F1DD}"/>
              </a:ext>
            </a:extLst>
          </p:cNvPr>
          <p:cNvSpPr>
            <a:spLocks noGrp="1"/>
          </p:cNvSpPr>
          <p:nvPr>
            <p:ph sz="half" idx="1"/>
          </p:nvPr>
        </p:nvSpPr>
        <p:spPr>
          <a:xfrm>
            <a:off x="768096" y="2286000"/>
            <a:ext cx="5181600" cy="389534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501C2C9B-6DAF-BEFE-C416-A60C80F504C9}"/>
              </a:ext>
            </a:extLst>
          </p:cNvPr>
          <p:cNvSpPr>
            <a:spLocks noGrp="1"/>
          </p:cNvSpPr>
          <p:nvPr>
            <p:ph sz="half" idx="2"/>
          </p:nvPr>
        </p:nvSpPr>
        <p:spPr>
          <a:xfrm>
            <a:off x="6245352" y="2286000"/>
            <a:ext cx="5181600" cy="389534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01B8BA25-E38C-1FD9-F514-C78550CFC75D}"/>
              </a:ext>
            </a:extLst>
          </p:cNvPr>
          <p:cNvGrpSpPr/>
          <p:nvPr userDrawn="1"/>
        </p:nvGrpSpPr>
        <p:grpSpPr>
          <a:xfrm>
            <a:off x="0" y="310731"/>
            <a:ext cx="3063240" cy="548640"/>
            <a:chOff x="0" y="1017312"/>
            <a:chExt cx="3063240" cy="548640"/>
          </a:xfrm>
        </p:grpSpPr>
        <p:cxnSp>
          <p:nvCxnSpPr>
            <p:cNvPr id="9" name="Straight Connector 8">
              <a:extLst>
                <a:ext uri="{FF2B5EF4-FFF2-40B4-BE49-F238E27FC236}">
                  <a16:creationId xmlns:a16="http://schemas.microsoft.com/office/drawing/2014/main" id="{18459772-0342-C7A4-0A42-2E8CB00C570D}"/>
                </a:ext>
              </a:extLst>
            </p:cNvPr>
            <p:cNvCxnSpPr/>
            <p:nvPr userDrawn="1"/>
          </p:nvCxnSpPr>
          <p:spPr>
            <a:xfrm>
              <a:off x="0" y="1017312"/>
              <a:ext cx="30632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53C1B8-2CF5-3741-BEE3-20A3E6C20CF9}"/>
                </a:ext>
              </a:extLst>
            </p:cNvPr>
            <p:cNvCxnSpPr/>
            <p:nvPr userDrawn="1"/>
          </p:nvCxnSpPr>
          <p:spPr>
            <a:xfrm>
              <a:off x="0" y="1291632"/>
              <a:ext cx="16916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491B487-592B-186D-2FC9-42C9B3C9FE88}"/>
                </a:ext>
              </a:extLst>
            </p:cNvPr>
            <p:cNvCxnSpPr/>
            <p:nvPr userDrawn="1"/>
          </p:nvCxnSpPr>
          <p:spPr>
            <a:xfrm>
              <a:off x="0" y="1565952"/>
              <a:ext cx="3200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C8E845F3-E107-A26A-8127-97FD64C87839}"/>
              </a:ext>
            </a:extLst>
          </p:cNvPr>
          <p:cNvGrpSpPr/>
          <p:nvPr userDrawn="1"/>
        </p:nvGrpSpPr>
        <p:grpSpPr>
          <a:xfrm>
            <a:off x="9128760" y="6022073"/>
            <a:ext cx="3063240" cy="548640"/>
            <a:chOff x="9128760" y="2433515"/>
            <a:chExt cx="3063240" cy="548640"/>
          </a:xfrm>
        </p:grpSpPr>
        <p:cxnSp>
          <p:nvCxnSpPr>
            <p:cNvPr id="13" name="Straight Connector 12">
              <a:extLst>
                <a:ext uri="{FF2B5EF4-FFF2-40B4-BE49-F238E27FC236}">
                  <a16:creationId xmlns:a16="http://schemas.microsoft.com/office/drawing/2014/main" id="{0CE6A22F-BA83-3EF9-37EA-A8C45A2C4294}"/>
                </a:ext>
              </a:extLst>
            </p:cNvPr>
            <p:cNvCxnSpPr/>
            <p:nvPr userDrawn="1"/>
          </p:nvCxnSpPr>
          <p:spPr>
            <a:xfrm flipV="1">
              <a:off x="9128760" y="2982155"/>
              <a:ext cx="30632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65DB14A-553C-C469-1BA1-FAC1A5AE4FF5}"/>
                </a:ext>
              </a:extLst>
            </p:cNvPr>
            <p:cNvCxnSpPr/>
            <p:nvPr userDrawn="1"/>
          </p:nvCxnSpPr>
          <p:spPr>
            <a:xfrm flipV="1">
              <a:off x="10500360" y="2707835"/>
              <a:ext cx="16916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1425D8B-2931-E205-041B-140082402783}"/>
                </a:ext>
              </a:extLst>
            </p:cNvPr>
            <p:cNvCxnSpPr/>
            <p:nvPr userDrawn="1"/>
          </p:nvCxnSpPr>
          <p:spPr>
            <a:xfrm flipV="1">
              <a:off x="11871960" y="2433515"/>
              <a:ext cx="320040" cy="0"/>
            </a:xfrm>
            <a:prstGeom prst="line">
              <a:avLst/>
            </a:prstGeom>
            <a:ln w="28575">
              <a:solidFill>
                <a:srgbClr val="74D1D6"/>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9217715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1_Title Only middle color 1a">
    <p:spTree>
      <p:nvGrpSpPr>
        <p:cNvPr id="1" name=""/>
        <p:cNvGrpSpPr/>
        <p:nvPr/>
      </p:nvGrpSpPr>
      <p:grpSpPr>
        <a:xfrm>
          <a:off x="0" y="0"/>
          <a:ext cx="0" cy="0"/>
          <a:chOff x="0" y="0"/>
          <a:chExt cx="0" cy="0"/>
        </a:xfrm>
      </p:grpSpPr>
      <p:sp>
        <p:nvSpPr>
          <p:cNvPr id="2" name="Title 1"/>
          <p:cNvSpPr>
            <a:spLocks noGrp="1"/>
          </p:cNvSpPr>
          <p:nvPr>
            <p:ph type="title"/>
          </p:nvPr>
        </p:nvSpPr>
        <p:spPr>
          <a:xfrm>
            <a:off x="424543" y="1122220"/>
            <a:ext cx="11342914" cy="977160"/>
          </a:xfrm>
        </p:spPr>
        <p:txBody>
          <a:bodyPr>
            <a:normAutofit/>
          </a:bodyPr>
          <a:lstStyle>
            <a:lvl1pPr algn="l">
              <a:defRPr sz="3600">
                <a:solidFill>
                  <a:schemeClr val="tx2"/>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DF48E1-69F7-45B1-BF34-EF8A45E91AD0}" type="slidenum">
              <a:rPr lang="en-US" smtClean="0"/>
              <a:t>‹#›</a:t>
            </a:fld>
            <a:endParaRPr lang="en-US" dirty="0"/>
          </a:p>
        </p:txBody>
      </p:sp>
      <p:sp>
        <p:nvSpPr>
          <p:cNvPr id="7" name="Content Placeholder 2">
            <a:extLst>
              <a:ext uri="{FF2B5EF4-FFF2-40B4-BE49-F238E27FC236}">
                <a16:creationId xmlns:a16="http://schemas.microsoft.com/office/drawing/2014/main" id="{6CD41293-15C0-626D-EB2C-D72D43C7F1DD}"/>
              </a:ext>
            </a:extLst>
          </p:cNvPr>
          <p:cNvSpPr>
            <a:spLocks noGrp="1"/>
          </p:cNvSpPr>
          <p:nvPr>
            <p:ph sz="half" idx="1"/>
          </p:nvPr>
        </p:nvSpPr>
        <p:spPr>
          <a:xfrm>
            <a:off x="768096" y="2286000"/>
            <a:ext cx="5181600" cy="389534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501C2C9B-6DAF-BEFE-C416-A60C80F504C9}"/>
              </a:ext>
            </a:extLst>
          </p:cNvPr>
          <p:cNvSpPr>
            <a:spLocks noGrp="1"/>
          </p:cNvSpPr>
          <p:nvPr>
            <p:ph sz="half" idx="2"/>
          </p:nvPr>
        </p:nvSpPr>
        <p:spPr>
          <a:xfrm>
            <a:off x="6245352" y="2286000"/>
            <a:ext cx="5181600" cy="389534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a:extLst>
              <a:ext uri="{FF2B5EF4-FFF2-40B4-BE49-F238E27FC236}">
                <a16:creationId xmlns:a16="http://schemas.microsoft.com/office/drawing/2014/main" id="{677C94D9-2983-7D30-B2E0-C8DB405ED9C7}"/>
              </a:ext>
            </a:extLst>
          </p:cNvPr>
          <p:cNvGrpSpPr/>
          <p:nvPr userDrawn="1"/>
        </p:nvGrpSpPr>
        <p:grpSpPr>
          <a:xfrm>
            <a:off x="0" y="310731"/>
            <a:ext cx="3063240" cy="548640"/>
            <a:chOff x="0" y="1017312"/>
            <a:chExt cx="3063240" cy="548640"/>
          </a:xfrm>
        </p:grpSpPr>
        <p:cxnSp>
          <p:nvCxnSpPr>
            <p:cNvPr id="15" name="Straight Connector 14">
              <a:extLst>
                <a:ext uri="{FF2B5EF4-FFF2-40B4-BE49-F238E27FC236}">
                  <a16:creationId xmlns:a16="http://schemas.microsoft.com/office/drawing/2014/main" id="{BF0FE2E1-187C-BF67-873E-BD0FBC2E6A3A}"/>
                </a:ext>
              </a:extLst>
            </p:cNvPr>
            <p:cNvCxnSpPr/>
            <p:nvPr userDrawn="1"/>
          </p:nvCxnSpPr>
          <p:spPr>
            <a:xfrm>
              <a:off x="0" y="1017312"/>
              <a:ext cx="306324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AFF5357-C0BE-5189-C776-20B2D8647A9F}"/>
                </a:ext>
              </a:extLst>
            </p:cNvPr>
            <p:cNvCxnSpPr/>
            <p:nvPr userDrawn="1"/>
          </p:nvCxnSpPr>
          <p:spPr>
            <a:xfrm>
              <a:off x="0" y="1291632"/>
              <a:ext cx="169164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662AAEE-D4C2-18CF-0617-993D05D109E5}"/>
                </a:ext>
              </a:extLst>
            </p:cNvPr>
            <p:cNvCxnSpPr/>
            <p:nvPr userDrawn="1"/>
          </p:nvCxnSpPr>
          <p:spPr>
            <a:xfrm>
              <a:off x="0" y="1565952"/>
              <a:ext cx="32004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EE33CE38-EF89-6C5A-81E4-AC6F8578B98F}"/>
              </a:ext>
            </a:extLst>
          </p:cNvPr>
          <p:cNvGrpSpPr/>
          <p:nvPr userDrawn="1"/>
        </p:nvGrpSpPr>
        <p:grpSpPr>
          <a:xfrm>
            <a:off x="9128760" y="6022073"/>
            <a:ext cx="3063240" cy="548640"/>
            <a:chOff x="9128760" y="2433515"/>
            <a:chExt cx="3063240" cy="548640"/>
          </a:xfrm>
        </p:grpSpPr>
        <p:cxnSp>
          <p:nvCxnSpPr>
            <p:cNvPr id="19" name="Straight Connector 18">
              <a:extLst>
                <a:ext uri="{FF2B5EF4-FFF2-40B4-BE49-F238E27FC236}">
                  <a16:creationId xmlns:a16="http://schemas.microsoft.com/office/drawing/2014/main" id="{AF0B2245-C63C-7570-7D1F-B4031A68A67F}"/>
                </a:ext>
              </a:extLst>
            </p:cNvPr>
            <p:cNvCxnSpPr/>
            <p:nvPr userDrawn="1"/>
          </p:nvCxnSpPr>
          <p:spPr>
            <a:xfrm flipV="1">
              <a:off x="9128760" y="2982155"/>
              <a:ext cx="306324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6FF0CCD-C19E-9F36-80EB-28459BA85337}"/>
                </a:ext>
              </a:extLst>
            </p:cNvPr>
            <p:cNvCxnSpPr/>
            <p:nvPr userDrawn="1"/>
          </p:nvCxnSpPr>
          <p:spPr>
            <a:xfrm flipV="1">
              <a:off x="10500360" y="2707835"/>
              <a:ext cx="169164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A9E106B-7695-06CE-346F-C1A13BA930D2}"/>
                </a:ext>
              </a:extLst>
            </p:cNvPr>
            <p:cNvCxnSpPr/>
            <p:nvPr userDrawn="1"/>
          </p:nvCxnSpPr>
          <p:spPr>
            <a:xfrm flipV="1">
              <a:off x="11871960" y="2433515"/>
              <a:ext cx="32004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335736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1_2-Line Comparison color 2b">
    <p:spTree>
      <p:nvGrpSpPr>
        <p:cNvPr id="1" name=""/>
        <p:cNvGrpSpPr/>
        <p:nvPr/>
      </p:nvGrpSpPr>
      <p:grpSpPr>
        <a:xfrm>
          <a:off x="0" y="0"/>
          <a:ext cx="0" cy="0"/>
          <a:chOff x="0" y="0"/>
          <a:chExt cx="0" cy="0"/>
        </a:xfrm>
      </p:grpSpPr>
      <p:sp>
        <p:nvSpPr>
          <p:cNvPr id="2" name="Title 1"/>
          <p:cNvSpPr>
            <a:spLocks noGrp="1"/>
          </p:cNvSpPr>
          <p:nvPr>
            <p:ph type="title"/>
          </p:nvPr>
        </p:nvSpPr>
        <p:spPr>
          <a:xfrm>
            <a:off x="420624" y="750914"/>
            <a:ext cx="11347704" cy="675550"/>
          </a:xfrm>
        </p:spPr>
        <p:txBody>
          <a:bodyPr>
            <a:normAutofit/>
          </a:bodyPr>
          <a:lstStyle>
            <a:lvl1pPr>
              <a:defRPr sz="2800">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768096" y="1737360"/>
            <a:ext cx="518464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768096" y="2642616"/>
            <a:ext cx="5157787" cy="354787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45352" y="1737360"/>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5352" y="2642616"/>
            <a:ext cx="5183188" cy="354787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DF48E1-69F7-45B1-BF34-EF8A45E91AD0}" type="slidenum">
              <a:rPr lang="en-US" smtClean="0"/>
              <a:t>‹#›</a:t>
            </a:fld>
            <a:endParaRPr lang="en-US" dirty="0"/>
          </a:p>
        </p:txBody>
      </p:sp>
      <p:grpSp>
        <p:nvGrpSpPr>
          <p:cNvPr id="14" name="Group 13"/>
          <p:cNvGrpSpPr/>
          <p:nvPr userDrawn="1"/>
        </p:nvGrpSpPr>
        <p:grpSpPr>
          <a:xfrm>
            <a:off x="9128760" y="6022073"/>
            <a:ext cx="3063240" cy="548640"/>
            <a:chOff x="9128760" y="2433515"/>
            <a:chExt cx="3063240" cy="548640"/>
          </a:xfrm>
        </p:grpSpPr>
        <p:cxnSp>
          <p:nvCxnSpPr>
            <p:cNvPr id="15" name="Straight Connector 14"/>
            <p:cNvCxnSpPr/>
            <p:nvPr userDrawn="1"/>
          </p:nvCxnSpPr>
          <p:spPr>
            <a:xfrm flipV="1">
              <a:off x="9128760" y="2982155"/>
              <a:ext cx="30632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V="1">
              <a:off x="10500360" y="2707835"/>
              <a:ext cx="16916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11871960" y="2433515"/>
              <a:ext cx="3200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2E1CB4F8-6141-FA2B-74C8-2E7E905C57E0}"/>
              </a:ext>
            </a:extLst>
          </p:cNvPr>
          <p:cNvGrpSpPr/>
          <p:nvPr userDrawn="1"/>
        </p:nvGrpSpPr>
        <p:grpSpPr>
          <a:xfrm>
            <a:off x="0" y="310731"/>
            <a:ext cx="3063240" cy="548640"/>
            <a:chOff x="0" y="1017312"/>
            <a:chExt cx="3063240" cy="548640"/>
          </a:xfrm>
        </p:grpSpPr>
        <p:cxnSp>
          <p:nvCxnSpPr>
            <p:cNvPr id="19" name="Straight Connector 18">
              <a:extLst>
                <a:ext uri="{FF2B5EF4-FFF2-40B4-BE49-F238E27FC236}">
                  <a16:creationId xmlns:a16="http://schemas.microsoft.com/office/drawing/2014/main" id="{A0EB22CB-28E9-69A5-FB4D-22E233EDCD54}"/>
                </a:ext>
              </a:extLst>
            </p:cNvPr>
            <p:cNvCxnSpPr/>
            <p:nvPr userDrawn="1"/>
          </p:nvCxnSpPr>
          <p:spPr>
            <a:xfrm>
              <a:off x="0" y="1017312"/>
              <a:ext cx="30632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50E050A-9B1A-181D-B8E9-1264070720CD}"/>
                </a:ext>
              </a:extLst>
            </p:cNvPr>
            <p:cNvCxnSpPr/>
            <p:nvPr userDrawn="1"/>
          </p:nvCxnSpPr>
          <p:spPr>
            <a:xfrm>
              <a:off x="0" y="1291632"/>
              <a:ext cx="16916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B3BA5DB-C059-C2CD-A0DC-E11EA7BB2478}"/>
                </a:ext>
              </a:extLst>
            </p:cNvPr>
            <p:cNvCxnSpPr/>
            <p:nvPr userDrawn="1"/>
          </p:nvCxnSpPr>
          <p:spPr>
            <a:xfrm>
              <a:off x="0" y="1565952"/>
              <a:ext cx="3200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625629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842F34-2152-4F57-9455-E49CBBED5E2C}" type="datetimeFigureOut">
              <a:rPr lang="en-US" smtClean="0"/>
              <a:t>5/21/2023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0DF48E1-69F7-45B1-BF34-EF8A45E91AD0}" type="slidenum">
              <a:rPr lang="en-US" smtClean="0"/>
              <a:t>‹#›</a:t>
            </a:fld>
            <a:endParaRPr lang="en-US" dirty="0"/>
          </a:p>
        </p:txBody>
      </p:sp>
    </p:spTree>
    <p:custDataLst>
      <p:tags r:id="rId1"/>
    </p:custDataLst>
    <p:extLst>
      <p:ext uri="{BB962C8B-B14F-4D97-AF65-F5344CB8AC3E}">
        <p14:creationId xmlns:p14="http://schemas.microsoft.com/office/powerpoint/2010/main" val="902304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E8DA6-CBDE-AD72-AAEE-3C631AD94B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CDCCA6-97FE-1F9C-4D2F-AD53EC16B3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B0A2F2-841A-CC1B-DF3B-4E2634822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FAC4CC-EE7C-2000-754F-8249B0C6B3B2}"/>
              </a:ext>
            </a:extLst>
          </p:cNvPr>
          <p:cNvSpPr>
            <a:spLocks noGrp="1"/>
          </p:cNvSpPr>
          <p:nvPr>
            <p:ph type="dt" sz="half" idx="10"/>
          </p:nvPr>
        </p:nvSpPr>
        <p:spPr/>
        <p:txBody>
          <a:bodyPr/>
          <a:lstStyle/>
          <a:p>
            <a:fld id="{92F7493D-39B2-4839-851E-3E28F42D4F49}" type="datetimeFigureOut">
              <a:rPr lang="en-US" smtClean="0"/>
              <a:t>5/21/2023</a:t>
            </a:fld>
            <a:endParaRPr lang="en-US" dirty="0"/>
          </a:p>
        </p:txBody>
      </p:sp>
      <p:sp>
        <p:nvSpPr>
          <p:cNvPr id="6" name="Footer Placeholder 5">
            <a:extLst>
              <a:ext uri="{FF2B5EF4-FFF2-40B4-BE49-F238E27FC236}">
                <a16:creationId xmlns:a16="http://schemas.microsoft.com/office/drawing/2014/main" id="{80F8BBF3-0AE1-EC78-EE28-65BFAD7C81B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11FD0A5-3E8A-5631-98F8-36EFE2CD3255}"/>
              </a:ext>
            </a:extLst>
          </p:cNvPr>
          <p:cNvSpPr>
            <a:spLocks noGrp="1"/>
          </p:cNvSpPr>
          <p:nvPr>
            <p:ph type="sldNum" sz="quarter" idx="12"/>
          </p:nvPr>
        </p:nvSpPr>
        <p:spPr/>
        <p:txBody>
          <a:bodyPr/>
          <a:lstStyle/>
          <a:p>
            <a:fld id="{DA6AE608-EE60-4637-BCEC-279DA50AC39A}" type="slidenum">
              <a:rPr lang="en-US" smtClean="0"/>
              <a:t>‹#›</a:t>
            </a:fld>
            <a:endParaRPr lang="en-US" dirty="0"/>
          </a:p>
        </p:txBody>
      </p:sp>
    </p:spTree>
    <p:extLst>
      <p:ext uri="{BB962C8B-B14F-4D97-AF65-F5344CB8AC3E}">
        <p14:creationId xmlns:p14="http://schemas.microsoft.com/office/powerpoint/2010/main" val="2375070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E7D1B-0815-2486-D963-27AE7C0726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3FD0CA-24FB-C4BD-9639-6C1D4FFDAE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52ACAE1-021A-D003-2236-8942A2F268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7FD667-B1B8-7C56-E0E6-B54D9D85A7D6}"/>
              </a:ext>
            </a:extLst>
          </p:cNvPr>
          <p:cNvSpPr>
            <a:spLocks noGrp="1"/>
          </p:cNvSpPr>
          <p:nvPr>
            <p:ph type="dt" sz="half" idx="10"/>
          </p:nvPr>
        </p:nvSpPr>
        <p:spPr/>
        <p:txBody>
          <a:bodyPr/>
          <a:lstStyle/>
          <a:p>
            <a:fld id="{92F7493D-39B2-4839-851E-3E28F42D4F49}" type="datetimeFigureOut">
              <a:rPr lang="en-US" smtClean="0"/>
              <a:t>5/21/2023</a:t>
            </a:fld>
            <a:endParaRPr lang="en-US" dirty="0"/>
          </a:p>
        </p:txBody>
      </p:sp>
      <p:sp>
        <p:nvSpPr>
          <p:cNvPr id="6" name="Footer Placeholder 5">
            <a:extLst>
              <a:ext uri="{FF2B5EF4-FFF2-40B4-BE49-F238E27FC236}">
                <a16:creationId xmlns:a16="http://schemas.microsoft.com/office/drawing/2014/main" id="{64A14162-C6F0-F2B4-1174-77652C522FE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246FB2A-891D-62EA-28F1-4E717764700F}"/>
              </a:ext>
            </a:extLst>
          </p:cNvPr>
          <p:cNvSpPr>
            <a:spLocks noGrp="1"/>
          </p:cNvSpPr>
          <p:nvPr>
            <p:ph type="sldNum" sz="quarter" idx="12"/>
          </p:nvPr>
        </p:nvSpPr>
        <p:spPr/>
        <p:txBody>
          <a:bodyPr/>
          <a:lstStyle/>
          <a:p>
            <a:fld id="{DA6AE608-EE60-4637-BCEC-279DA50AC39A}" type="slidenum">
              <a:rPr lang="en-US" smtClean="0"/>
              <a:t>‹#›</a:t>
            </a:fld>
            <a:endParaRPr lang="en-US" dirty="0"/>
          </a:p>
        </p:txBody>
      </p:sp>
    </p:spTree>
    <p:extLst>
      <p:ext uri="{BB962C8B-B14F-4D97-AF65-F5344CB8AC3E}">
        <p14:creationId xmlns:p14="http://schemas.microsoft.com/office/powerpoint/2010/main" val="700713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63"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tags" Target="../tags/tag1.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BD2C94-652F-448E-35AD-0B2957F8676A}"/>
              </a:ext>
            </a:extLst>
          </p:cNvPr>
          <p:cNvSpPr>
            <a:spLocks noGrp="1"/>
          </p:cNvSpPr>
          <p:nvPr>
            <p:ph type="title"/>
          </p:nvPr>
        </p:nvSpPr>
        <p:spPr>
          <a:xfrm>
            <a:off x="838200" y="365126"/>
            <a:ext cx="10515600" cy="115610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B11F73A6-8E8F-1FBE-C0BE-25FD1F89FF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678A322-D7E5-9C85-4D24-BA50F52B91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F7493D-39B2-4839-851E-3E28F42D4F49}" type="datetimeFigureOut">
              <a:rPr lang="en-US" smtClean="0"/>
              <a:t>5/21/2023</a:t>
            </a:fld>
            <a:endParaRPr lang="en-US" dirty="0"/>
          </a:p>
        </p:txBody>
      </p:sp>
      <p:sp>
        <p:nvSpPr>
          <p:cNvPr id="5" name="Footer Placeholder 4">
            <a:extLst>
              <a:ext uri="{FF2B5EF4-FFF2-40B4-BE49-F238E27FC236}">
                <a16:creationId xmlns:a16="http://schemas.microsoft.com/office/drawing/2014/main" id="{B3419DBA-FAEC-ADD9-1142-12746F6A11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04208B7-072D-EDFF-0CB0-2687EE7009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6AE608-EE60-4637-BCEC-279DA50AC39A}" type="slidenum">
              <a:rPr lang="en-US" smtClean="0"/>
              <a:t>‹#›</a:t>
            </a:fld>
            <a:endParaRPr lang="en-US" dirty="0"/>
          </a:p>
        </p:txBody>
      </p:sp>
    </p:spTree>
    <p:extLst>
      <p:ext uri="{BB962C8B-B14F-4D97-AF65-F5344CB8AC3E}">
        <p14:creationId xmlns:p14="http://schemas.microsoft.com/office/powerpoint/2010/main" val="1344950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4543" y="365126"/>
            <a:ext cx="11342914" cy="71909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424543" y="1208314"/>
            <a:ext cx="11342914" cy="496864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20624" y="6356350"/>
            <a:ext cx="2743200" cy="365125"/>
          </a:xfrm>
          <a:prstGeom prst="rect">
            <a:avLst/>
          </a:prstGeom>
        </p:spPr>
        <p:txBody>
          <a:bodyPr vert="horz" lIns="91440" tIns="45720" rIns="91440" bIns="45720" rtlCol="0" anchor="ctr"/>
          <a:lstStyle>
            <a:lvl1pPr algn="l">
              <a:defRPr sz="1200" spc="100" baseline="0">
                <a:solidFill>
                  <a:schemeClr val="tx1">
                    <a:tint val="75000"/>
                  </a:schemeClr>
                </a:solidFill>
              </a:defRPr>
            </a:lvl1pPr>
          </a:lstStyle>
          <a:p>
            <a:fld id="{D9842F34-2152-4F57-9455-E49CBBED5E2C}" type="datetimeFigureOut">
              <a:rPr lang="en-US" smtClean="0"/>
              <a:pPr/>
              <a:t>5/21/2023</a:t>
            </a:fld>
            <a:endParaRPr lang="en-US" dirty="0"/>
          </a:p>
        </p:txBody>
      </p:sp>
      <p:sp>
        <p:nvSpPr>
          <p:cNvPr id="5" name="Footer Placeholder 4"/>
          <p:cNvSpPr>
            <a:spLocks noGrp="1"/>
          </p:cNvSpPr>
          <p:nvPr>
            <p:ph type="ftr" sz="quarter" idx="3"/>
          </p:nvPr>
        </p:nvSpPr>
        <p:spPr>
          <a:xfrm>
            <a:off x="3639312" y="6356350"/>
            <a:ext cx="4114800" cy="365125"/>
          </a:xfrm>
          <a:prstGeom prst="rect">
            <a:avLst/>
          </a:prstGeom>
        </p:spPr>
        <p:txBody>
          <a:bodyPr vert="horz" lIns="91440" tIns="45720" rIns="91440" bIns="45720" rtlCol="0" anchor="ctr"/>
          <a:lstStyle>
            <a:lvl1pPr algn="ctr">
              <a:defRPr sz="1200" spc="100"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193024" y="6356350"/>
            <a:ext cx="2743200" cy="365125"/>
          </a:xfrm>
          <a:prstGeom prst="rect">
            <a:avLst/>
          </a:prstGeom>
        </p:spPr>
        <p:txBody>
          <a:bodyPr vert="horz" lIns="91440" tIns="45720" rIns="91440" bIns="45720" rtlCol="0" anchor="ctr"/>
          <a:lstStyle>
            <a:lvl1pPr algn="l">
              <a:defRPr sz="1200" spc="100" baseline="0">
                <a:solidFill>
                  <a:schemeClr val="tx1">
                    <a:tint val="75000"/>
                  </a:schemeClr>
                </a:solidFill>
              </a:defRPr>
            </a:lvl1pPr>
          </a:lstStyle>
          <a:p>
            <a:fld id="{60DF48E1-69F7-45B1-BF34-EF8A45E91AD0}" type="slidenum">
              <a:rPr lang="en-US" smtClean="0"/>
              <a:pPr/>
              <a:t>‹#›</a:t>
            </a:fld>
            <a:endParaRPr lang="en-US" dirty="0"/>
          </a:p>
        </p:txBody>
      </p:sp>
    </p:spTree>
    <p:custDataLst>
      <p:tags r:id="rId64"/>
    </p:custDataLst>
    <p:extLst>
      <p:ext uri="{BB962C8B-B14F-4D97-AF65-F5344CB8AC3E}">
        <p14:creationId xmlns:p14="http://schemas.microsoft.com/office/powerpoint/2010/main" val="22737446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725"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8" r:id="rId36"/>
    <p:sldLayoutId id="2147483699" r:id="rId37"/>
    <p:sldLayoutId id="2147483700" r:id="rId38"/>
    <p:sldLayoutId id="2147483701" r:id="rId39"/>
    <p:sldLayoutId id="2147483702" r:id="rId40"/>
    <p:sldLayoutId id="2147483703" r:id="rId41"/>
    <p:sldLayoutId id="2147483704" r:id="rId42"/>
    <p:sldLayoutId id="2147483705" r:id="rId43"/>
    <p:sldLayoutId id="2147483706" r:id="rId44"/>
    <p:sldLayoutId id="2147483707" r:id="rId45"/>
    <p:sldLayoutId id="2147483708" r:id="rId46"/>
    <p:sldLayoutId id="2147483709" r:id="rId47"/>
    <p:sldLayoutId id="2147483710" r:id="rId48"/>
    <p:sldLayoutId id="2147483711" r:id="rId49"/>
    <p:sldLayoutId id="2147483712" r:id="rId50"/>
    <p:sldLayoutId id="2147483713" r:id="rId51"/>
    <p:sldLayoutId id="2147483714" r:id="rId52"/>
    <p:sldLayoutId id="2147483715" r:id="rId53"/>
    <p:sldLayoutId id="2147483716" r:id="rId54"/>
    <p:sldLayoutId id="2147483717" r:id="rId55"/>
    <p:sldLayoutId id="2147483718" r:id="rId56"/>
    <p:sldLayoutId id="2147483719" r:id="rId57"/>
    <p:sldLayoutId id="2147483720" r:id="rId58"/>
    <p:sldLayoutId id="2147483721" r:id="rId59"/>
    <p:sldLayoutId id="2147483722" r:id="rId60"/>
    <p:sldLayoutId id="2147483723" r:id="rId61"/>
    <p:sldLayoutId id="2147483724" r:id="rId62"/>
  </p:sldLayoutIdLst>
  <p:txStyles>
    <p:titleStyle>
      <a:lvl1pPr algn="l" defTabSz="914400" rtl="0" eaLnBrk="1" latinLnBrk="0" hangingPunct="1">
        <a:lnSpc>
          <a:spcPct val="114000"/>
        </a:lnSpc>
        <a:spcBef>
          <a:spcPct val="0"/>
        </a:spcBef>
        <a:buNone/>
        <a:defRPr sz="3200" b="1" kern="1200" spc="100" baseline="0">
          <a:solidFill>
            <a:schemeClr val="tx2"/>
          </a:solidFill>
          <a:latin typeface="+mj-lt"/>
          <a:ea typeface="+mj-ea"/>
          <a:cs typeface="+mj-cs"/>
        </a:defRPr>
      </a:lvl1pPr>
    </p:titleStyle>
    <p:bodyStyle>
      <a:lvl1pPr marL="228600" indent="-228600" algn="l" defTabSz="914400" rtl="0" eaLnBrk="1" latinLnBrk="0" hangingPunct="1">
        <a:lnSpc>
          <a:spcPct val="114000"/>
        </a:lnSpc>
        <a:spcBef>
          <a:spcPts val="1000"/>
        </a:spcBef>
        <a:spcAft>
          <a:spcPts val="1500"/>
        </a:spcAft>
        <a:buFont typeface="Arial" panose="020B0604020202020204" pitchFamily="34" charset="0"/>
        <a:buChar char="•"/>
        <a:defRPr sz="2400" b="1" kern="1200" spc="100" baseline="0">
          <a:solidFill>
            <a:schemeClr val="tx1"/>
          </a:solidFill>
          <a:latin typeface="+mn-lt"/>
          <a:ea typeface="+mn-ea"/>
          <a:cs typeface="+mn-cs"/>
        </a:defRPr>
      </a:lvl1pPr>
      <a:lvl2pPr marL="685800" indent="-228600" algn="l" defTabSz="914400" rtl="0" eaLnBrk="1" latinLnBrk="0" hangingPunct="1">
        <a:lnSpc>
          <a:spcPct val="114000"/>
        </a:lnSpc>
        <a:spcBef>
          <a:spcPts val="500"/>
        </a:spcBef>
        <a:spcAft>
          <a:spcPts val="1500"/>
        </a:spcAft>
        <a:buFont typeface="Arial" panose="020B0604020202020204" pitchFamily="34" charset="0"/>
        <a:buChar char="•"/>
        <a:defRPr sz="2000" b="1" kern="1200" spc="100" baseline="0">
          <a:solidFill>
            <a:schemeClr val="tx1"/>
          </a:solidFill>
          <a:latin typeface="+mn-lt"/>
          <a:ea typeface="+mn-ea"/>
          <a:cs typeface="+mn-cs"/>
        </a:defRPr>
      </a:lvl2pPr>
      <a:lvl3pPr marL="1143000" indent="-228600" algn="l" defTabSz="914400" rtl="0" eaLnBrk="1" latinLnBrk="0" hangingPunct="1">
        <a:lnSpc>
          <a:spcPct val="114000"/>
        </a:lnSpc>
        <a:spcBef>
          <a:spcPts val="500"/>
        </a:spcBef>
        <a:spcAft>
          <a:spcPts val="1500"/>
        </a:spcAft>
        <a:buFont typeface="Arial" panose="020B0604020202020204" pitchFamily="34" charset="0"/>
        <a:buChar char="•"/>
        <a:defRPr sz="1800" b="1" kern="1200" spc="100" baseline="0">
          <a:solidFill>
            <a:schemeClr val="tx1"/>
          </a:solidFill>
          <a:latin typeface="+mn-lt"/>
          <a:ea typeface="+mn-ea"/>
          <a:cs typeface="+mn-cs"/>
        </a:defRPr>
      </a:lvl3pPr>
      <a:lvl4pPr marL="1600200" indent="-228600" algn="l" defTabSz="914400" rtl="0" eaLnBrk="1" latinLnBrk="0" hangingPunct="1">
        <a:lnSpc>
          <a:spcPct val="114000"/>
        </a:lnSpc>
        <a:spcBef>
          <a:spcPts val="500"/>
        </a:spcBef>
        <a:spcAft>
          <a:spcPts val="1500"/>
        </a:spcAft>
        <a:buFont typeface="Arial" panose="020B0604020202020204" pitchFamily="34" charset="0"/>
        <a:buChar char="•"/>
        <a:defRPr sz="1600" b="1" kern="1200" spc="100" baseline="0">
          <a:solidFill>
            <a:schemeClr val="tx1"/>
          </a:solidFill>
          <a:latin typeface="+mn-lt"/>
          <a:ea typeface="+mn-ea"/>
          <a:cs typeface="+mn-cs"/>
        </a:defRPr>
      </a:lvl4pPr>
      <a:lvl5pPr marL="2057400" indent="-228600" algn="l" defTabSz="914400" rtl="0" eaLnBrk="1" latinLnBrk="0" hangingPunct="1">
        <a:lnSpc>
          <a:spcPct val="114000"/>
        </a:lnSpc>
        <a:spcBef>
          <a:spcPts val="500"/>
        </a:spcBef>
        <a:spcAft>
          <a:spcPts val="1500"/>
        </a:spcAft>
        <a:buFont typeface="Arial" panose="020B0604020202020204" pitchFamily="34" charset="0"/>
        <a:buChar char="•"/>
        <a:defRPr sz="1600" b="1" kern="1200" spc="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Douglas.Harriman@ucop.edu"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keepteaching.ucdavis.edu/teach/accessibility" TargetMode="External"/><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youtube.com/watch?v=_mUF7E770c4&amp;t=1905s" TargetMode="External"/><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ucop.edu/electronic-accessibility/index.html" TargetMode="External"/><Relationship Id="rId7" Type="http://schemas.openxmlformats.org/officeDocument/2006/relationships/hyperlink" Target="https://www.linkedin.com/learning/advanced-accessible-pdfs-21974253?u=76816210" TargetMode="External"/><Relationship Id="rId2" Type="http://schemas.openxmlformats.org/officeDocument/2006/relationships/hyperlink" Target="https://www.ucop.edu/electronic-accessibility/web-developers/create-accessible-pdfs.html" TargetMode="External"/><Relationship Id="rId1" Type="http://schemas.openxmlformats.org/officeDocument/2006/relationships/slideLayout" Target="../slideLayouts/slideLayout18.xml"/><Relationship Id="rId6" Type="http://schemas.openxmlformats.org/officeDocument/2006/relationships/hyperlink" Target="https://www.linkedin.com/learning/creating-accessible-pdfs-14445392?u=76816210" TargetMode="External"/><Relationship Id="rId5" Type="http://schemas.openxmlformats.org/officeDocument/2006/relationships/hyperlink" Target="https://www.ucop.edu/information-technology-services/_files/word-pdf-accessibility-guide.pdf" TargetMode="External"/><Relationship Id="rId4" Type="http://schemas.openxmlformats.org/officeDocument/2006/relationships/hyperlink" Target="https://webaim.org/techniques/word/"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hyperlink" Target="https://webaim.org/techniques/alttext/" TargetMode="External"/><Relationship Id="rId2" Type="http://schemas.openxmlformats.org/officeDocument/2006/relationships/hyperlink" Target="https://www.w3.org/WAI/tutorials/images/decision-tree/" TargetMode="Externa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2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www.ucop.edu/electronic-accessibility/_files/updated-ecourse-accessibility-checklist.pdf" TargetMode="Externa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policy.ucop.edu/doc/7000611/IMT-1300" TargetMode="External"/><Relationship Id="rId2" Type="http://schemas.openxmlformats.org/officeDocument/2006/relationships/hyperlink" Target="https://webaim.org/resources/contrastchecker/" TargetMode="External"/><Relationship Id="rId1" Type="http://schemas.openxmlformats.org/officeDocument/2006/relationships/slideLayout" Target="../slideLayouts/slideLayout26.xml"/><Relationship Id="rId6" Type="http://schemas.openxmlformats.org/officeDocument/2006/relationships/hyperlink" Target="https://www.w3.org/TR/WCAG22/" TargetMode="External"/><Relationship Id="rId5" Type="http://schemas.openxmlformats.org/officeDocument/2006/relationships/hyperlink" Target="https://www.w3.org/TR/WCAG21/" TargetMode="External"/><Relationship Id="rId4" Type="http://schemas.openxmlformats.org/officeDocument/2006/relationships/hyperlink" Target="https://www.w3.org/TR/WCAG2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hyperlink" Target="https://waterbearlearning.com/mayers-principles-multimedia-learning/" TargetMode="Externa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youtu.be/nV6KUMd5eiw?t=1076" TargetMode="External"/><Relationship Id="rId2" Type="http://schemas.openxmlformats.org/officeDocument/2006/relationships/hyperlink" Target="https://youtu.be/nV6KUMd5eiw?t=1928" TargetMode="Externa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69A3B09-DDB4-300D-AFE9-BF5C96C50966}"/>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l="6085" t="21458" r="3923" b="2563"/>
          <a:stretch/>
        </p:blipFill>
        <p:spPr>
          <a:xfrm>
            <a:off x="-1" y="0"/>
            <a:ext cx="12192001" cy="6858000"/>
          </a:xfrm>
          <a:prstGeom prst="rect">
            <a:avLst/>
          </a:prstGeom>
        </p:spPr>
      </p:pic>
      <p:sp>
        <p:nvSpPr>
          <p:cNvPr id="18" name="Rectangle 17">
            <a:extLst>
              <a:ext uri="{FF2B5EF4-FFF2-40B4-BE49-F238E27FC236}">
                <a16:creationId xmlns:a16="http://schemas.microsoft.com/office/drawing/2014/main" id="{4B014A44-131E-96AF-8F77-4086F42F0E1E}"/>
              </a:ext>
              <a:ext uri="{C183D7F6-B498-43B3-948B-1728B52AA6E4}">
                <adec:decorative xmlns:adec="http://schemas.microsoft.com/office/drawing/2017/decorative" val="1"/>
              </a:ext>
            </a:extLst>
          </p:cNvPr>
          <p:cNvSpPr/>
          <p:nvPr/>
        </p:nvSpPr>
        <p:spPr>
          <a:xfrm>
            <a:off x="1295400" y="1981200"/>
            <a:ext cx="9079684" cy="2895600"/>
          </a:xfrm>
          <a:prstGeom prst="rect">
            <a:avLst/>
          </a:prstGeom>
          <a:solidFill>
            <a:schemeClr val="bg1">
              <a:alpha val="95000"/>
            </a:schemeClr>
          </a:solidFill>
          <a:ln w="38100" cap="flat"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0C893F-38B1-83F6-643C-E101E56823E9}"/>
              </a:ext>
            </a:extLst>
          </p:cNvPr>
          <p:cNvSpPr>
            <a:spLocks noGrp="1"/>
          </p:cNvSpPr>
          <p:nvPr>
            <p:ph type="ctrTitle"/>
          </p:nvPr>
        </p:nvSpPr>
        <p:spPr>
          <a:xfrm>
            <a:off x="1524000" y="2057400"/>
            <a:ext cx="8851084" cy="1657350"/>
          </a:xfrm>
        </p:spPr>
        <p:txBody>
          <a:bodyPr>
            <a:normAutofit/>
          </a:bodyPr>
          <a:lstStyle/>
          <a:p>
            <a:pPr algn="l">
              <a:lnSpc>
                <a:spcPct val="114000"/>
              </a:lnSpc>
            </a:pPr>
            <a:r>
              <a:rPr lang="en-US" sz="4400" dirty="0"/>
              <a:t>How to Develop </a:t>
            </a:r>
            <a:br>
              <a:rPr lang="en-US" sz="4800" dirty="0">
                <a:solidFill>
                  <a:schemeClr val="tx2"/>
                </a:solidFill>
              </a:rPr>
            </a:br>
            <a:r>
              <a:rPr lang="en-US" sz="4800" dirty="0">
                <a:solidFill>
                  <a:schemeClr val="accent5">
                    <a:lumMod val="75000"/>
                  </a:schemeClr>
                </a:solidFill>
              </a:rPr>
              <a:t>Accessible Learning Content</a:t>
            </a:r>
          </a:p>
        </p:txBody>
      </p:sp>
      <p:sp>
        <p:nvSpPr>
          <p:cNvPr id="3" name="Subtitle 2">
            <a:extLst>
              <a:ext uri="{FF2B5EF4-FFF2-40B4-BE49-F238E27FC236}">
                <a16:creationId xmlns:a16="http://schemas.microsoft.com/office/drawing/2014/main" id="{2C41E52C-DCCF-A37C-4821-F0EDA4A13C8F}"/>
              </a:ext>
            </a:extLst>
          </p:cNvPr>
          <p:cNvSpPr>
            <a:spLocks noGrp="1"/>
          </p:cNvSpPr>
          <p:nvPr>
            <p:ph type="subTitle" idx="1"/>
          </p:nvPr>
        </p:nvSpPr>
        <p:spPr>
          <a:xfrm>
            <a:off x="1523999" y="3765550"/>
            <a:ext cx="8665029" cy="996950"/>
          </a:xfrm>
        </p:spPr>
        <p:txBody>
          <a:bodyPr>
            <a:normAutofit/>
          </a:bodyPr>
          <a:lstStyle/>
          <a:p>
            <a:pPr algn="l">
              <a:lnSpc>
                <a:spcPct val="135000"/>
              </a:lnSpc>
            </a:pPr>
            <a:r>
              <a:rPr lang="en-US" sz="2000" dirty="0"/>
              <a:t>Douglas Harriman, Sr. Instructiona</a:t>
            </a:r>
            <a:r>
              <a:rPr lang="en-US" sz="2000" spc="200" dirty="0"/>
              <a:t>l/</a:t>
            </a:r>
            <a:r>
              <a:rPr lang="en-US" sz="2000" dirty="0"/>
              <a:t>Web Designer </a:t>
            </a:r>
            <a:br>
              <a:rPr lang="en-US" sz="2000" dirty="0"/>
            </a:br>
            <a:r>
              <a:rPr lang="en-US" sz="2000" dirty="0"/>
              <a:t>UC Office of the President</a:t>
            </a:r>
            <a:r>
              <a:rPr lang="en-US" sz="2000" spc="1600" dirty="0"/>
              <a:t> </a:t>
            </a:r>
            <a:r>
              <a:rPr lang="en-US" sz="2000" dirty="0">
                <a:hlinkClick r:id="rId5"/>
              </a:rPr>
              <a:t>Douglas.Harriman@ucop.edu</a:t>
            </a:r>
            <a:r>
              <a:rPr lang="en-US" sz="2000" dirty="0"/>
              <a:t> </a:t>
            </a:r>
          </a:p>
        </p:txBody>
      </p:sp>
      <p:cxnSp>
        <p:nvCxnSpPr>
          <p:cNvPr id="5" name="Straight Connector 4">
            <a:extLst>
              <a:ext uri="{FF2B5EF4-FFF2-40B4-BE49-F238E27FC236}">
                <a16:creationId xmlns:a16="http://schemas.microsoft.com/office/drawing/2014/main" id="{DF8BAFC0-DD7B-AE3C-6DF7-4EA73F89DFE0}"/>
              </a:ext>
              <a:ext uri="{C183D7F6-B498-43B3-948B-1728B52AA6E4}">
                <adec:decorative xmlns:adec="http://schemas.microsoft.com/office/drawing/2017/decorative" val="1"/>
              </a:ext>
            </a:extLst>
          </p:cNvPr>
          <p:cNvCxnSpPr/>
          <p:nvPr/>
        </p:nvCxnSpPr>
        <p:spPr>
          <a:xfrm>
            <a:off x="4898572" y="4288971"/>
            <a:ext cx="0" cy="30480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419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AEF3DB-E516-B457-B15D-45CC10DD8A6D}"/>
              </a:ext>
            </a:extLst>
          </p:cNvPr>
          <p:cNvSpPr>
            <a:spLocks noGrp="1"/>
          </p:cNvSpPr>
          <p:nvPr>
            <p:ph type="title"/>
          </p:nvPr>
        </p:nvSpPr>
        <p:spPr/>
        <p:txBody>
          <a:bodyPr>
            <a:normAutofit fontScale="90000"/>
          </a:bodyPr>
          <a:lstStyle/>
          <a:p>
            <a:r>
              <a:rPr lang="en-US" dirty="0"/>
              <a:t>Accessibility resources for Canvas and other tools</a:t>
            </a:r>
          </a:p>
        </p:txBody>
      </p:sp>
      <p:sp>
        <p:nvSpPr>
          <p:cNvPr id="7" name="Content Placeholder 6">
            <a:extLst>
              <a:ext uri="{FF2B5EF4-FFF2-40B4-BE49-F238E27FC236}">
                <a16:creationId xmlns:a16="http://schemas.microsoft.com/office/drawing/2014/main" id="{6FAB8A53-85D7-8E32-C528-6BE8E84D4B1F}"/>
              </a:ext>
            </a:extLst>
          </p:cNvPr>
          <p:cNvSpPr>
            <a:spLocks noGrp="1"/>
          </p:cNvSpPr>
          <p:nvPr>
            <p:ph idx="1"/>
          </p:nvPr>
        </p:nvSpPr>
        <p:spPr>
          <a:xfrm>
            <a:off x="748145" y="2099380"/>
            <a:ext cx="10678138" cy="1122343"/>
          </a:xfrm>
        </p:spPr>
        <p:txBody>
          <a:bodyPr>
            <a:normAutofit/>
          </a:bodyPr>
          <a:lstStyle/>
          <a:p>
            <a:pPr marL="0" indent="0">
              <a:buNone/>
            </a:pPr>
            <a:r>
              <a:rPr lang="en-US" sz="2000" b="0" dirty="0"/>
              <a:t>The </a:t>
            </a:r>
            <a:r>
              <a:rPr lang="en-US" sz="2000" b="0" dirty="0">
                <a:hlinkClick r:id="rId2"/>
              </a:rPr>
              <a:t>Accessibility</a:t>
            </a:r>
            <a:r>
              <a:rPr lang="en-US" sz="2000" b="0" dirty="0"/>
              <a:t> page on UC Davis’s Keep Teaching website provides a great collection of resources related to Canvas and other online learning tools.</a:t>
            </a:r>
          </a:p>
        </p:txBody>
      </p:sp>
      <p:pic>
        <p:nvPicPr>
          <p:cNvPr id="11" name="Picture 10">
            <a:extLst>
              <a:ext uri="{FF2B5EF4-FFF2-40B4-BE49-F238E27FC236}">
                <a16:creationId xmlns:a16="http://schemas.microsoft.com/office/drawing/2014/main" id="{4C9F0CDB-FAAA-5B1A-2FD1-FEC595A68FC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29379" b="47648"/>
          <a:stretch/>
        </p:blipFill>
        <p:spPr>
          <a:xfrm>
            <a:off x="3048" y="4057842"/>
            <a:ext cx="12188952" cy="2800158"/>
          </a:xfrm>
          <a:prstGeom prst="rect">
            <a:avLst/>
          </a:prstGeom>
        </p:spPr>
      </p:pic>
      <p:cxnSp>
        <p:nvCxnSpPr>
          <p:cNvPr id="13" name="Straight Connector 12">
            <a:extLst>
              <a:ext uri="{FF2B5EF4-FFF2-40B4-BE49-F238E27FC236}">
                <a16:creationId xmlns:a16="http://schemas.microsoft.com/office/drawing/2014/main" id="{4B6D8271-5755-4DDA-4DC4-5730BC29394B}"/>
              </a:ext>
              <a:ext uri="{C183D7F6-B498-43B3-948B-1728B52AA6E4}">
                <adec:decorative xmlns:adec="http://schemas.microsoft.com/office/drawing/2017/decorative" val="1"/>
              </a:ext>
            </a:extLst>
          </p:cNvPr>
          <p:cNvCxnSpPr/>
          <p:nvPr userDrawn="1"/>
        </p:nvCxnSpPr>
        <p:spPr>
          <a:xfrm flipV="1">
            <a:off x="9128760" y="3770363"/>
            <a:ext cx="30632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851A6E6-8588-2739-FA0E-F76A5A750CB6}"/>
              </a:ext>
              <a:ext uri="{C183D7F6-B498-43B3-948B-1728B52AA6E4}">
                <adec:decorative xmlns:adec="http://schemas.microsoft.com/office/drawing/2017/decorative" val="1"/>
              </a:ext>
            </a:extLst>
          </p:cNvPr>
          <p:cNvCxnSpPr/>
          <p:nvPr userDrawn="1"/>
        </p:nvCxnSpPr>
        <p:spPr>
          <a:xfrm flipV="1">
            <a:off x="10500360" y="3496043"/>
            <a:ext cx="16916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68AB114-9613-4A13-EE7A-296653A2931C}"/>
              </a:ext>
              <a:ext uri="{C183D7F6-B498-43B3-948B-1728B52AA6E4}">
                <adec:decorative xmlns:adec="http://schemas.microsoft.com/office/drawing/2017/decorative" val="1"/>
              </a:ext>
            </a:extLst>
          </p:cNvPr>
          <p:cNvCxnSpPr/>
          <p:nvPr userDrawn="1"/>
        </p:nvCxnSpPr>
        <p:spPr>
          <a:xfrm flipV="1">
            <a:off x="11871960" y="3221723"/>
            <a:ext cx="3200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535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8F9F72-6E5C-4A4C-053F-9DAD387D10E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7" y="0"/>
            <a:ext cx="12188606" cy="6858000"/>
          </a:xfrm>
          <a:prstGeom prst="rect">
            <a:avLst/>
          </a:prstGeom>
        </p:spPr>
      </p:pic>
      <p:sp>
        <p:nvSpPr>
          <p:cNvPr id="2" name="Title 1">
            <a:extLst>
              <a:ext uri="{FF2B5EF4-FFF2-40B4-BE49-F238E27FC236}">
                <a16:creationId xmlns:a16="http://schemas.microsoft.com/office/drawing/2014/main" id="{D10C893F-38B1-83F6-643C-E101E56823E9}"/>
              </a:ext>
            </a:extLst>
          </p:cNvPr>
          <p:cNvSpPr>
            <a:spLocks noGrp="1"/>
          </p:cNvSpPr>
          <p:nvPr>
            <p:ph type="ctrTitle"/>
          </p:nvPr>
        </p:nvSpPr>
        <p:spPr>
          <a:xfrm>
            <a:off x="4257675" y="3874212"/>
            <a:ext cx="3676650" cy="788670"/>
          </a:xfrm>
        </p:spPr>
        <p:txBody>
          <a:bodyPr>
            <a:normAutofit/>
          </a:bodyPr>
          <a:lstStyle/>
          <a:p>
            <a:pPr>
              <a:lnSpc>
                <a:spcPct val="114000"/>
              </a:lnSpc>
            </a:pPr>
            <a:r>
              <a:rPr lang="en-US" sz="4000" dirty="0"/>
              <a:t>Video content</a:t>
            </a:r>
            <a:endParaRPr lang="en-US" sz="4400" dirty="0"/>
          </a:p>
        </p:txBody>
      </p:sp>
    </p:spTree>
    <p:extLst>
      <p:ext uri="{BB962C8B-B14F-4D97-AF65-F5344CB8AC3E}">
        <p14:creationId xmlns:p14="http://schemas.microsoft.com/office/powerpoint/2010/main" val="2082415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0E891-0911-6C2C-F589-9C23527DEDA7}"/>
              </a:ext>
            </a:extLst>
          </p:cNvPr>
          <p:cNvSpPr>
            <a:spLocks noGrp="1"/>
          </p:cNvSpPr>
          <p:nvPr>
            <p:ph type="title"/>
          </p:nvPr>
        </p:nvSpPr>
        <p:spPr>
          <a:xfrm>
            <a:off x="767443" y="4044765"/>
            <a:ext cx="10300607" cy="977160"/>
          </a:xfrm>
        </p:spPr>
        <p:txBody>
          <a:bodyPr>
            <a:normAutofit/>
          </a:bodyPr>
          <a:lstStyle/>
          <a:p>
            <a:r>
              <a:rPr lang="en-US" sz="3200" dirty="0">
                <a:hlinkClick r:id="rId2"/>
              </a:rPr>
              <a:t>Demystifying Captions in Less Than 10 Minutes</a:t>
            </a:r>
            <a:endParaRPr lang="en-US" sz="3200" dirty="0"/>
          </a:p>
        </p:txBody>
      </p:sp>
      <p:sp>
        <p:nvSpPr>
          <p:cNvPr id="3" name="Content Placeholder 2">
            <a:extLst>
              <a:ext uri="{FF2B5EF4-FFF2-40B4-BE49-F238E27FC236}">
                <a16:creationId xmlns:a16="http://schemas.microsoft.com/office/drawing/2014/main" id="{58BF00D3-4908-3B3E-0934-2FB3AEC396E2}"/>
              </a:ext>
            </a:extLst>
          </p:cNvPr>
          <p:cNvSpPr>
            <a:spLocks noGrp="1"/>
          </p:cNvSpPr>
          <p:nvPr>
            <p:ph idx="1"/>
          </p:nvPr>
        </p:nvSpPr>
        <p:spPr>
          <a:xfrm>
            <a:off x="1091045" y="5021926"/>
            <a:ext cx="10434205" cy="1491314"/>
          </a:xfrm>
        </p:spPr>
        <p:txBody>
          <a:bodyPr>
            <a:normAutofit/>
          </a:bodyPr>
          <a:lstStyle/>
          <a:p>
            <a:pPr marL="0" indent="0">
              <a:buNone/>
            </a:pPr>
            <a:r>
              <a:rPr lang="en-US" sz="2000" b="0" dirty="0"/>
              <a:t>This Global Accessibility Awareness Day 2021 session by Stephanie Nielsen, from UCSC, describes two of the most important video-related accessibility concerns: captions and audio descriptions. </a:t>
            </a:r>
          </a:p>
        </p:txBody>
      </p:sp>
      <p:pic>
        <p:nvPicPr>
          <p:cNvPr id="5" name="Picture 4">
            <a:extLst>
              <a:ext uri="{FF2B5EF4-FFF2-40B4-BE49-F238E27FC236}">
                <a16:creationId xmlns:a16="http://schemas.microsoft.com/office/drawing/2014/main" id="{5CD43E7B-FB26-0863-3C79-86D6B55981C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26167" r="11053" b="38806"/>
          <a:stretch/>
        </p:blipFill>
        <p:spPr>
          <a:xfrm>
            <a:off x="0" y="0"/>
            <a:ext cx="12188952" cy="3198712"/>
          </a:xfrm>
          <a:prstGeom prst="rect">
            <a:avLst/>
          </a:prstGeom>
        </p:spPr>
      </p:pic>
      <p:cxnSp>
        <p:nvCxnSpPr>
          <p:cNvPr id="7" name="Straight Connector 6">
            <a:extLst>
              <a:ext uri="{FF2B5EF4-FFF2-40B4-BE49-F238E27FC236}">
                <a16:creationId xmlns:a16="http://schemas.microsoft.com/office/drawing/2014/main" id="{7D6A1329-9485-88DD-6215-ABE89B01DA0A}"/>
              </a:ext>
              <a:ext uri="{C183D7F6-B498-43B3-948B-1728B52AA6E4}">
                <adec:decorative xmlns:adec="http://schemas.microsoft.com/office/drawing/2017/decorative" val="1"/>
              </a:ext>
            </a:extLst>
          </p:cNvPr>
          <p:cNvCxnSpPr/>
          <p:nvPr userDrawn="1"/>
        </p:nvCxnSpPr>
        <p:spPr>
          <a:xfrm>
            <a:off x="0" y="3473031"/>
            <a:ext cx="30632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77113DB-C69E-580C-9F4A-DB5CB19A5637}"/>
              </a:ext>
              <a:ext uri="{C183D7F6-B498-43B3-948B-1728B52AA6E4}">
                <adec:decorative xmlns:adec="http://schemas.microsoft.com/office/drawing/2017/decorative" val="1"/>
              </a:ext>
            </a:extLst>
          </p:cNvPr>
          <p:cNvCxnSpPr/>
          <p:nvPr userDrawn="1"/>
        </p:nvCxnSpPr>
        <p:spPr>
          <a:xfrm>
            <a:off x="0" y="3747351"/>
            <a:ext cx="16916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9BCEEF8-322B-CA8C-7965-23F620CFD199}"/>
              </a:ext>
              <a:ext uri="{C183D7F6-B498-43B3-948B-1728B52AA6E4}">
                <adec:decorative xmlns:adec="http://schemas.microsoft.com/office/drawing/2017/decorative" val="1"/>
              </a:ext>
            </a:extLst>
          </p:cNvPr>
          <p:cNvCxnSpPr/>
          <p:nvPr userDrawn="1"/>
        </p:nvCxnSpPr>
        <p:spPr>
          <a:xfrm>
            <a:off x="0" y="4021671"/>
            <a:ext cx="320040"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449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2C7FB-2DC5-4EFE-E576-8B1DFBE2C443}"/>
              </a:ext>
            </a:extLst>
          </p:cNvPr>
          <p:cNvSpPr>
            <a:spLocks noGrp="1"/>
          </p:cNvSpPr>
          <p:nvPr>
            <p:ph type="title"/>
          </p:nvPr>
        </p:nvSpPr>
        <p:spPr/>
        <p:txBody>
          <a:bodyPr anchor="ctr">
            <a:normAutofit/>
          </a:bodyPr>
          <a:lstStyle/>
          <a:p>
            <a:r>
              <a:rPr lang="en-US" sz="2400" dirty="0"/>
              <a:t>Speaking to visual aids in videos, lectures, presentations, etc.</a:t>
            </a:r>
          </a:p>
        </p:txBody>
      </p:sp>
      <p:sp>
        <p:nvSpPr>
          <p:cNvPr id="3" name="Content Placeholder 2">
            <a:extLst>
              <a:ext uri="{FF2B5EF4-FFF2-40B4-BE49-F238E27FC236}">
                <a16:creationId xmlns:a16="http://schemas.microsoft.com/office/drawing/2014/main" id="{698E4132-DA87-318A-E1F5-BA893EEE777F}"/>
              </a:ext>
            </a:extLst>
          </p:cNvPr>
          <p:cNvSpPr>
            <a:spLocks noGrp="1"/>
          </p:cNvSpPr>
          <p:nvPr>
            <p:ph sz="half" idx="1"/>
          </p:nvPr>
        </p:nvSpPr>
        <p:spPr>
          <a:xfrm>
            <a:off x="768096" y="1545336"/>
            <a:ext cx="5086294" cy="4626864"/>
          </a:xfrm>
        </p:spPr>
        <p:txBody>
          <a:bodyPr>
            <a:normAutofit/>
          </a:bodyPr>
          <a:lstStyle/>
          <a:p>
            <a:pPr marL="0" indent="0">
              <a:spcAft>
                <a:spcPts val="1200"/>
              </a:spcAft>
              <a:buNone/>
            </a:pPr>
            <a:r>
              <a:rPr lang="en-US" sz="1400" b="0" dirty="0"/>
              <a:t>We often incorporate visual aids when we lecture or present or produce a video, but how are learners who have vision disabilities supposed to access the information in those aids that is only being communicated visually?</a:t>
            </a:r>
          </a:p>
          <a:p>
            <a:pPr marL="0" indent="0">
              <a:spcAft>
                <a:spcPts val="1200"/>
              </a:spcAft>
              <a:buNone/>
            </a:pPr>
            <a:r>
              <a:rPr lang="en-US" sz="1400" b="0" dirty="0"/>
              <a:t>In the video format, you might use something called an “audio description,” which is a secondary audio track, synched to a video, that describes, in between the video’s dialog, the information that is only presented visually.</a:t>
            </a:r>
          </a:p>
          <a:p>
            <a:pPr marL="0" indent="0">
              <a:spcAft>
                <a:spcPts val="1200"/>
              </a:spcAft>
              <a:buNone/>
            </a:pPr>
            <a:r>
              <a:rPr lang="en-US" sz="1400" b="0" dirty="0"/>
              <a:t>However, audio descriptions can be a challenge to produce and provide, and they only help with videos, so </a:t>
            </a:r>
            <a:r>
              <a:rPr lang="en-US" sz="1400" dirty="0"/>
              <a:t>the best approach when you’re producing a video, lecturing or presenting is to just describe the important visual information as part of what you say in the video, lecture, presentation, etc.</a:t>
            </a:r>
          </a:p>
        </p:txBody>
      </p:sp>
      <p:pic>
        <p:nvPicPr>
          <p:cNvPr id="6" name="Picture 5" descr="Disability Impacts All of Us infographic used in the following example">
            <a:extLst>
              <a:ext uri="{FF2B5EF4-FFF2-40B4-BE49-F238E27FC236}">
                <a16:creationId xmlns:a16="http://schemas.microsoft.com/office/drawing/2014/main" id="{7C55D9D1-3087-F1FE-45AC-0D712026FD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4390" y="987552"/>
            <a:ext cx="3209231" cy="1805191"/>
          </a:xfrm>
          <a:prstGeom prst="rect">
            <a:avLst/>
          </a:prstGeom>
        </p:spPr>
      </p:pic>
      <p:sp>
        <p:nvSpPr>
          <p:cNvPr id="4" name="Content Placeholder 3">
            <a:extLst>
              <a:ext uri="{FF2B5EF4-FFF2-40B4-BE49-F238E27FC236}">
                <a16:creationId xmlns:a16="http://schemas.microsoft.com/office/drawing/2014/main" id="{99F49B69-2CD4-6C96-6B25-C689BA699D19}"/>
              </a:ext>
            </a:extLst>
          </p:cNvPr>
          <p:cNvSpPr>
            <a:spLocks noGrp="1"/>
          </p:cNvSpPr>
          <p:nvPr>
            <p:ph sz="half" idx="2"/>
          </p:nvPr>
        </p:nvSpPr>
        <p:spPr>
          <a:xfrm>
            <a:off x="6245351" y="2877015"/>
            <a:ext cx="5307311" cy="3295185"/>
          </a:xfrm>
        </p:spPr>
        <p:txBody>
          <a:bodyPr>
            <a:normAutofit/>
          </a:bodyPr>
          <a:lstStyle/>
          <a:p>
            <a:pPr marL="0" indent="0">
              <a:spcAft>
                <a:spcPts val="1200"/>
              </a:spcAft>
              <a:buNone/>
            </a:pPr>
            <a:r>
              <a:rPr lang="en-US" sz="1400" b="0" dirty="0"/>
              <a:t>For instance, with the infographic above, don’t just say, “as you can see, disabilities are more common than you probably think,” because that would require an audio description or other supplement to communicate the visual information you didn’t describe.</a:t>
            </a:r>
          </a:p>
          <a:p>
            <a:pPr marL="0" indent="0">
              <a:spcAft>
                <a:spcPts val="1200"/>
              </a:spcAft>
              <a:buNone/>
            </a:pPr>
            <a:r>
              <a:rPr lang="en-US" sz="1400" b="0" dirty="0"/>
              <a:t>Instead, incorporate all the important visual information into what you say, like, “as this CDC, Disability Impacts All of Us infographic shows, disabilities are more common than you probably think, with 26% of adult Americans — that’s up to 1 in 4 adults across the entire United States — having some type of disability. Check it out for yourself at CDC.gov.”</a:t>
            </a:r>
          </a:p>
        </p:txBody>
      </p:sp>
    </p:spTree>
    <p:extLst>
      <p:ext uri="{BB962C8B-B14F-4D97-AF65-F5344CB8AC3E}">
        <p14:creationId xmlns:p14="http://schemas.microsoft.com/office/powerpoint/2010/main" val="2912599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8F9F72-6E5C-4A4C-053F-9DAD387D10E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97" y="955"/>
            <a:ext cx="12188606" cy="6856090"/>
          </a:xfrm>
          <a:prstGeom prst="rect">
            <a:avLst/>
          </a:prstGeom>
        </p:spPr>
      </p:pic>
      <p:sp>
        <p:nvSpPr>
          <p:cNvPr id="4" name="Rectangle 3">
            <a:extLst>
              <a:ext uri="{FF2B5EF4-FFF2-40B4-BE49-F238E27FC236}">
                <a16:creationId xmlns:a16="http://schemas.microsoft.com/office/drawing/2014/main" id="{4502F1CB-4014-6E31-8F91-765E8E2AA2C3}"/>
              </a:ext>
              <a:ext uri="{C183D7F6-B498-43B3-948B-1728B52AA6E4}">
                <adec:decorative xmlns:adec="http://schemas.microsoft.com/office/drawing/2017/decorative" val="1"/>
              </a:ext>
            </a:extLst>
          </p:cNvPr>
          <p:cNvSpPr/>
          <p:nvPr/>
        </p:nvSpPr>
        <p:spPr>
          <a:xfrm>
            <a:off x="1090350" y="2805676"/>
            <a:ext cx="5350644" cy="1246649"/>
          </a:xfrm>
          <a:prstGeom prst="rect">
            <a:avLst/>
          </a:prstGeom>
          <a:solidFill>
            <a:schemeClr val="bg1">
              <a:alpha val="95000"/>
            </a:schemeClr>
          </a:solidFill>
          <a:ln w="38100" cap="flat"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0C893F-38B1-83F6-643C-E101E56823E9}"/>
              </a:ext>
            </a:extLst>
          </p:cNvPr>
          <p:cNvSpPr>
            <a:spLocks noGrp="1"/>
          </p:cNvSpPr>
          <p:nvPr>
            <p:ph type="ctrTitle"/>
          </p:nvPr>
        </p:nvSpPr>
        <p:spPr>
          <a:xfrm>
            <a:off x="1199727" y="2805676"/>
            <a:ext cx="5151864" cy="1012912"/>
          </a:xfrm>
        </p:spPr>
        <p:txBody>
          <a:bodyPr>
            <a:normAutofit/>
          </a:bodyPr>
          <a:lstStyle/>
          <a:p>
            <a:pPr>
              <a:lnSpc>
                <a:spcPct val="114000"/>
              </a:lnSpc>
            </a:pPr>
            <a:r>
              <a:rPr lang="en-US" sz="4400" dirty="0"/>
              <a:t>Digital documents</a:t>
            </a:r>
            <a:endParaRPr lang="en-US" sz="4800" dirty="0"/>
          </a:p>
        </p:txBody>
      </p:sp>
    </p:spTree>
    <p:extLst>
      <p:ext uri="{BB962C8B-B14F-4D97-AF65-F5344CB8AC3E}">
        <p14:creationId xmlns:p14="http://schemas.microsoft.com/office/powerpoint/2010/main" val="2877874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B59D5-E215-886B-4E27-194CF2C83632}"/>
              </a:ext>
            </a:extLst>
          </p:cNvPr>
          <p:cNvSpPr>
            <a:spLocks noGrp="1"/>
          </p:cNvSpPr>
          <p:nvPr>
            <p:ph type="title"/>
          </p:nvPr>
        </p:nvSpPr>
        <p:spPr/>
        <p:txBody>
          <a:bodyPr/>
          <a:lstStyle/>
          <a:p>
            <a:r>
              <a:rPr lang="en-US" dirty="0"/>
              <a:t>Microsoft Word and PDF resources</a:t>
            </a:r>
          </a:p>
        </p:txBody>
      </p:sp>
      <p:sp>
        <p:nvSpPr>
          <p:cNvPr id="3" name="Content Placeholder 2">
            <a:extLst>
              <a:ext uri="{FF2B5EF4-FFF2-40B4-BE49-F238E27FC236}">
                <a16:creationId xmlns:a16="http://schemas.microsoft.com/office/drawing/2014/main" id="{271231D2-1411-74C8-F32D-CBA9FB191F9E}"/>
              </a:ext>
            </a:extLst>
          </p:cNvPr>
          <p:cNvSpPr>
            <a:spLocks noGrp="1"/>
          </p:cNvSpPr>
          <p:nvPr>
            <p:ph idx="1"/>
          </p:nvPr>
        </p:nvSpPr>
        <p:spPr/>
        <p:txBody>
          <a:bodyPr>
            <a:normAutofit/>
          </a:bodyPr>
          <a:lstStyle/>
          <a:p>
            <a:pPr marL="0" indent="0">
              <a:buNone/>
            </a:pPr>
            <a:r>
              <a:rPr lang="en-US" sz="2000" b="0" dirty="0"/>
              <a:t>Resources available on the </a:t>
            </a:r>
            <a:r>
              <a:rPr lang="en-US" sz="2000" b="0" dirty="0">
                <a:hlinkClick r:id="rId2"/>
              </a:rPr>
              <a:t>Create PDFs</a:t>
            </a:r>
            <a:r>
              <a:rPr lang="en-US" sz="2000" b="0" dirty="0"/>
              <a:t> web page, part of the </a:t>
            </a:r>
            <a:r>
              <a:rPr lang="en-US" sz="2000" b="0" dirty="0">
                <a:hlinkClick r:id="rId3"/>
              </a:rPr>
              <a:t>Electronic Accessibility Committee</a:t>
            </a:r>
            <a:r>
              <a:rPr lang="en-US" sz="2000" b="0" dirty="0"/>
              <a:t> website:</a:t>
            </a:r>
          </a:p>
          <a:p>
            <a:r>
              <a:rPr lang="en-US" sz="2000" b="0" dirty="0">
                <a:hlinkClick r:id="rId4"/>
              </a:rPr>
              <a:t>Microsoft Word on WebAIM.org</a:t>
            </a:r>
            <a:r>
              <a:rPr lang="en-US" sz="2000" b="0" dirty="0"/>
              <a:t>: succinct coverage of accessibility-related Word features, for different versions of Word</a:t>
            </a:r>
          </a:p>
          <a:p>
            <a:r>
              <a:rPr lang="en-US" sz="2000" b="0" dirty="0">
                <a:hlinkClick r:id="rId5"/>
              </a:rPr>
              <a:t>Word-to-PDF and PDF Accessibility Guide (pdf)</a:t>
            </a:r>
            <a:r>
              <a:rPr lang="en-US" sz="2000" b="0" dirty="0"/>
              <a:t>: detailed coverage of how to check for and implement accessibility in Word and Adobe Acrobat</a:t>
            </a:r>
          </a:p>
          <a:p>
            <a:pPr marL="0" indent="0">
              <a:buNone/>
            </a:pPr>
            <a:r>
              <a:rPr lang="en-US" sz="2000" b="0" dirty="0"/>
              <a:t>For video-based guidance covering Word, Acrobat and other software used to create PDFs, check out </a:t>
            </a:r>
            <a:r>
              <a:rPr lang="en-US" sz="2000" b="0" i="1" dirty="0">
                <a:hlinkClick r:id="rId6"/>
              </a:rPr>
              <a:t>Creating Accessible PDFs</a:t>
            </a:r>
            <a:r>
              <a:rPr lang="en-US" sz="2000" b="0" dirty="0"/>
              <a:t> and </a:t>
            </a:r>
            <a:r>
              <a:rPr lang="en-US" sz="2000" b="0" i="1" dirty="0">
                <a:hlinkClick r:id="rId7"/>
              </a:rPr>
              <a:t>Advanced Accessible PDFs</a:t>
            </a:r>
            <a:r>
              <a:rPr lang="en-US" sz="2000" b="0" dirty="0"/>
              <a:t> by Chad Chelius on LinkedIn Learning.</a:t>
            </a:r>
          </a:p>
        </p:txBody>
      </p:sp>
    </p:spTree>
    <p:extLst>
      <p:ext uri="{BB962C8B-B14F-4D97-AF65-F5344CB8AC3E}">
        <p14:creationId xmlns:p14="http://schemas.microsoft.com/office/powerpoint/2010/main" val="3318331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766EA-D7EF-C9DE-0445-01C5A3887DD5}"/>
              </a:ext>
            </a:extLst>
          </p:cNvPr>
          <p:cNvSpPr>
            <a:spLocks noGrp="1"/>
          </p:cNvSpPr>
          <p:nvPr>
            <p:ph type="title"/>
          </p:nvPr>
        </p:nvSpPr>
        <p:spPr/>
        <p:txBody>
          <a:bodyPr/>
          <a:lstStyle/>
          <a:p>
            <a:r>
              <a:rPr lang="en-US" dirty="0"/>
              <a:t>PowerPoint: title boxes</a:t>
            </a:r>
          </a:p>
        </p:txBody>
      </p:sp>
      <p:sp>
        <p:nvSpPr>
          <p:cNvPr id="13" name="TextBox 12">
            <a:extLst>
              <a:ext uri="{FF2B5EF4-FFF2-40B4-BE49-F238E27FC236}">
                <a16:creationId xmlns:a16="http://schemas.microsoft.com/office/drawing/2014/main" id="{C1A4630E-14C1-06B1-C8DE-FCAFAD86F258}"/>
              </a:ext>
            </a:extLst>
          </p:cNvPr>
          <p:cNvSpPr txBox="1"/>
          <p:nvPr/>
        </p:nvSpPr>
        <p:spPr>
          <a:xfrm>
            <a:off x="2732314" y="1371857"/>
            <a:ext cx="6727373" cy="940999"/>
          </a:xfrm>
          <a:prstGeom prst="rect">
            <a:avLst/>
          </a:prstGeom>
          <a:noFill/>
          <a:ln>
            <a:solidFill>
              <a:schemeClr val="bg1">
                <a:lumMod val="50000"/>
              </a:schemeClr>
            </a:solidFill>
            <a:prstDash val="sysDot"/>
          </a:ln>
        </p:spPr>
        <p:txBody>
          <a:bodyPr wrap="square"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2"/>
                </a:solidFill>
                <a:effectLst/>
                <a:uLnTx/>
                <a:uFillTx/>
                <a:latin typeface="Arial" panose="020B0604020202020204"/>
                <a:ea typeface="+mn-ea"/>
                <a:cs typeface="+mn-cs"/>
              </a:rPr>
              <a:t>Click to add title</a:t>
            </a:r>
          </a:p>
        </p:txBody>
      </p:sp>
      <p:sp>
        <p:nvSpPr>
          <p:cNvPr id="6" name="Content Placeholder 5">
            <a:extLst>
              <a:ext uri="{FF2B5EF4-FFF2-40B4-BE49-F238E27FC236}">
                <a16:creationId xmlns:a16="http://schemas.microsoft.com/office/drawing/2014/main" id="{9FB65DF8-6B40-3A91-75F6-88A3F8999E10}"/>
              </a:ext>
            </a:extLst>
          </p:cNvPr>
          <p:cNvSpPr>
            <a:spLocks noGrp="1"/>
          </p:cNvSpPr>
          <p:nvPr>
            <p:ph idx="1"/>
          </p:nvPr>
        </p:nvSpPr>
        <p:spPr>
          <a:xfrm>
            <a:off x="765717" y="2508754"/>
            <a:ext cx="10660566" cy="4013855"/>
          </a:xfrm>
        </p:spPr>
        <p:txBody>
          <a:bodyPr>
            <a:normAutofit/>
          </a:bodyPr>
          <a:lstStyle/>
          <a:p>
            <a:r>
              <a:rPr lang="en-US" sz="2000" b="0" dirty="0"/>
              <a:t>Identifiable by their “Click to add title” placeholder text</a:t>
            </a:r>
          </a:p>
          <a:p>
            <a:r>
              <a:rPr lang="en-US" sz="2000" b="0" dirty="0"/>
              <a:t>Use these title boxes for each slide’s title</a:t>
            </a:r>
          </a:p>
          <a:p>
            <a:r>
              <a:rPr lang="en-US" sz="2000" b="0" dirty="0"/>
              <a:t>Titles added through these boxes export to PDF as headings</a:t>
            </a:r>
          </a:p>
          <a:p>
            <a:pPr lvl="1"/>
            <a:r>
              <a:rPr lang="en-US" b="0" dirty="0"/>
              <a:t>Which allows users to take advantage of the various ways they can view all the headings in a PDF and, thus, get a quick sense of each slide’s topic</a:t>
            </a:r>
          </a:p>
          <a:p>
            <a:pPr lvl="1"/>
            <a:r>
              <a:rPr lang="en-US" b="0" dirty="0"/>
              <a:t>Use a unique slide title in each slide so users can more easily tell which slide is which</a:t>
            </a:r>
          </a:p>
        </p:txBody>
      </p:sp>
    </p:spTree>
    <p:extLst>
      <p:ext uri="{BB962C8B-B14F-4D97-AF65-F5344CB8AC3E}">
        <p14:creationId xmlns:p14="http://schemas.microsoft.com/office/powerpoint/2010/main" val="812078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8B7DF5-6234-4CCA-5838-1C050687283A}"/>
              </a:ext>
            </a:extLst>
          </p:cNvPr>
          <p:cNvSpPr>
            <a:spLocks noGrp="1"/>
          </p:cNvSpPr>
          <p:nvPr>
            <p:ph type="title"/>
          </p:nvPr>
        </p:nvSpPr>
        <p:spPr>
          <a:xfrm>
            <a:off x="1782113" y="1716180"/>
            <a:ext cx="7578217" cy="574953"/>
          </a:xfrm>
        </p:spPr>
        <p:txBody>
          <a:bodyPr>
            <a:normAutofit/>
          </a:bodyPr>
          <a:lstStyle/>
          <a:p>
            <a:r>
              <a:rPr lang="en-US" sz="2800" dirty="0"/>
              <a:t>PowerPoint: the Selection pane</a:t>
            </a:r>
          </a:p>
        </p:txBody>
      </p:sp>
      <p:sp>
        <p:nvSpPr>
          <p:cNvPr id="4" name="TextBox 3">
            <a:extLst>
              <a:ext uri="{FF2B5EF4-FFF2-40B4-BE49-F238E27FC236}">
                <a16:creationId xmlns:a16="http://schemas.microsoft.com/office/drawing/2014/main" id="{8219F9A7-4DCE-0758-DDFA-463D82229DC6}"/>
              </a:ext>
            </a:extLst>
          </p:cNvPr>
          <p:cNvSpPr txBox="1"/>
          <p:nvPr/>
        </p:nvSpPr>
        <p:spPr>
          <a:xfrm>
            <a:off x="1965268" y="2379857"/>
            <a:ext cx="5503177" cy="3735638"/>
          </a:xfrm>
          <a:prstGeom prst="rect">
            <a:avLst/>
          </a:prstGeom>
          <a:noFill/>
        </p:spPr>
        <p:txBody>
          <a:bodyPr wrap="square">
            <a:spAutoFit/>
          </a:bodyPr>
          <a:lstStyle/>
          <a:p>
            <a:pPr marL="342900" indent="-342900">
              <a:lnSpc>
                <a:spcPct val="113000"/>
              </a:lnSpc>
              <a:spcAft>
                <a:spcPts val="1400"/>
              </a:spcAft>
              <a:buFont typeface="Arial" panose="020B0604020202020204" pitchFamily="34" charset="0"/>
              <a:buChar char="•"/>
            </a:pPr>
            <a:r>
              <a:rPr lang="en-US" b="0" dirty="0">
                <a:solidFill>
                  <a:schemeClr val="tx2"/>
                </a:solidFill>
              </a:rPr>
              <a:t>Accessed from the Arrange menu or one of the Format ribbons</a:t>
            </a:r>
          </a:p>
          <a:p>
            <a:pPr marL="342900" indent="-342900">
              <a:lnSpc>
                <a:spcPct val="113000"/>
              </a:lnSpc>
              <a:spcAft>
                <a:spcPts val="1400"/>
              </a:spcAft>
              <a:buFont typeface="Arial" panose="020B0604020202020204" pitchFamily="34" charset="0"/>
              <a:buChar char="•"/>
            </a:pPr>
            <a:r>
              <a:rPr lang="en-US" b="0" dirty="0">
                <a:solidFill>
                  <a:schemeClr val="tx2"/>
                </a:solidFill>
              </a:rPr>
              <a:t>Controls how elements are visually layered in slides (i.e., whether an element is in front of or behind another element)</a:t>
            </a:r>
          </a:p>
          <a:p>
            <a:pPr marL="342900" indent="-342900">
              <a:lnSpc>
                <a:spcPct val="113000"/>
              </a:lnSpc>
              <a:spcAft>
                <a:spcPts val="1400"/>
              </a:spcAft>
              <a:buFont typeface="Arial" panose="020B0604020202020204" pitchFamily="34" charset="0"/>
              <a:buChar char="•"/>
            </a:pPr>
            <a:r>
              <a:rPr lang="en-US" dirty="0">
                <a:solidFill>
                  <a:schemeClr val="tx2"/>
                </a:solidFill>
              </a:rPr>
              <a:t>Also </a:t>
            </a:r>
            <a:r>
              <a:rPr lang="en-US" b="1" dirty="0">
                <a:solidFill>
                  <a:schemeClr val="tx2"/>
                </a:solidFill>
              </a:rPr>
              <a:t>controls the order in which assistive technologies like screen readers read the individual elements within a slide</a:t>
            </a:r>
          </a:p>
          <a:p>
            <a:pPr marL="800100" lvl="1" indent="-342900">
              <a:lnSpc>
                <a:spcPct val="113000"/>
              </a:lnSpc>
              <a:spcAft>
                <a:spcPts val="1400"/>
              </a:spcAft>
              <a:buFont typeface="Arial" panose="020B0604020202020204" pitchFamily="34" charset="0"/>
              <a:buChar char="•"/>
            </a:pPr>
            <a:r>
              <a:rPr lang="en-US" b="0" dirty="0">
                <a:solidFill>
                  <a:schemeClr val="tx2"/>
                </a:solidFill>
              </a:rPr>
              <a:t>But, </a:t>
            </a:r>
            <a:r>
              <a:rPr lang="en-US" b="1" dirty="0">
                <a:solidFill>
                  <a:schemeClr val="tx2"/>
                </a:solidFill>
              </a:rPr>
              <a:t>it’s read bottom-to-top </a:t>
            </a:r>
            <a:r>
              <a:rPr lang="en-US" dirty="0">
                <a:solidFill>
                  <a:schemeClr val="tx2"/>
                </a:solidFill>
              </a:rPr>
              <a:t>instead of the traditional top-to-bottom reading order</a:t>
            </a:r>
          </a:p>
        </p:txBody>
      </p:sp>
      <p:pic>
        <p:nvPicPr>
          <p:cNvPr id="54" name="Picture 53" descr="Example of the Selection Pane with elements ordered within it">
            <a:extLst>
              <a:ext uri="{FF2B5EF4-FFF2-40B4-BE49-F238E27FC236}">
                <a16:creationId xmlns:a16="http://schemas.microsoft.com/office/drawing/2014/main" id="{94900532-84BD-4F8B-638C-B8FD786DE604}"/>
              </a:ext>
              <a:ext uri="{C183D7F6-B498-43B3-948B-1728B52AA6E4}">
                <adec:decorative xmlns:adec="http://schemas.microsoft.com/office/drawing/2017/decorative" val="0"/>
              </a:ext>
            </a:extLst>
          </p:cNvPr>
          <p:cNvPicPr>
            <a:picLocks noChangeAspect="1"/>
          </p:cNvPicPr>
          <p:nvPr/>
        </p:nvPicPr>
        <p:blipFill rotWithShape="1">
          <a:blip r:embed="rId3"/>
          <a:srcRect b="6416"/>
          <a:stretch/>
        </p:blipFill>
        <p:spPr>
          <a:xfrm>
            <a:off x="9765409" y="1701223"/>
            <a:ext cx="2333625" cy="4367813"/>
          </a:xfrm>
          <a:prstGeom prst="rect">
            <a:avLst/>
          </a:prstGeom>
        </p:spPr>
      </p:pic>
      <p:cxnSp>
        <p:nvCxnSpPr>
          <p:cNvPr id="64" name="Straight Arrow Connector 63" descr="Arrow pointing to the Title element at the bottom of the example Selection Pane">
            <a:extLst>
              <a:ext uri="{FF2B5EF4-FFF2-40B4-BE49-F238E27FC236}">
                <a16:creationId xmlns:a16="http://schemas.microsoft.com/office/drawing/2014/main" id="{D4780525-7193-F2D2-F3FF-AB1F93679189}"/>
              </a:ext>
            </a:extLst>
          </p:cNvPr>
          <p:cNvCxnSpPr>
            <a:cxnSpLocks/>
          </p:cNvCxnSpPr>
          <p:nvPr/>
        </p:nvCxnSpPr>
        <p:spPr>
          <a:xfrm flipV="1">
            <a:off x="9360331" y="4121536"/>
            <a:ext cx="640080" cy="640080"/>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69B6421F-CB4D-F526-8260-D809900B05D4}"/>
              </a:ext>
            </a:extLst>
          </p:cNvPr>
          <p:cNvSpPr txBox="1"/>
          <p:nvPr/>
        </p:nvSpPr>
        <p:spPr>
          <a:xfrm>
            <a:off x="7931581" y="4735644"/>
            <a:ext cx="1428750" cy="400110"/>
          </a:xfrm>
          <a:prstGeom prst="rect">
            <a:avLst/>
          </a:prstGeom>
          <a:noFill/>
        </p:spPr>
        <p:txBody>
          <a:bodyPr wrap="square" rtlCol="0">
            <a:spAutoFit/>
          </a:bodyPr>
          <a:lstStyle/>
          <a:p>
            <a:pPr algn="r"/>
            <a:r>
              <a:rPr lang="en-US" sz="2000" b="1" dirty="0"/>
              <a:t>Read first</a:t>
            </a:r>
          </a:p>
        </p:txBody>
      </p:sp>
      <p:cxnSp>
        <p:nvCxnSpPr>
          <p:cNvPr id="66" name="Straight Arrow Connector 65" descr="Arrow pointing to the TextBox 9 element at the top of the example Selection Pane">
            <a:extLst>
              <a:ext uri="{FF2B5EF4-FFF2-40B4-BE49-F238E27FC236}">
                <a16:creationId xmlns:a16="http://schemas.microsoft.com/office/drawing/2014/main" id="{A7D61599-8C6A-A894-5384-C65A44D72BDA}"/>
              </a:ext>
            </a:extLst>
          </p:cNvPr>
          <p:cNvCxnSpPr>
            <a:cxnSpLocks/>
          </p:cNvCxnSpPr>
          <p:nvPr/>
        </p:nvCxnSpPr>
        <p:spPr>
          <a:xfrm flipV="1">
            <a:off x="9360331" y="2601746"/>
            <a:ext cx="640080" cy="640080"/>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42C6EEA4-14B0-586F-8E25-C5273CE4FB55}"/>
              </a:ext>
            </a:extLst>
          </p:cNvPr>
          <p:cNvSpPr txBox="1"/>
          <p:nvPr/>
        </p:nvSpPr>
        <p:spPr>
          <a:xfrm>
            <a:off x="7931580" y="3214317"/>
            <a:ext cx="1428750" cy="400110"/>
          </a:xfrm>
          <a:prstGeom prst="rect">
            <a:avLst/>
          </a:prstGeom>
          <a:noFill/>
        </p:spPr>
        <p:txBody>
          <a:bodyPr wrap="square" rtlCol="0">
            <a:spAutoFit/>
          </a:bodyPr>
          <a:lstStyle/>
          <a:p>
            <a:pPr algn="r"/>
            <a:r>
              <a:rPr lang="en-US" sz="2000" b="1" dirty="0"/>
              <a:t>Read last</a:t>
            </a:r>
          </a:p>
        </p:txBody>
      </p:sp>
      <p:pic>
        <p:nvPicPr>
          <p:cNvPr id="40" name="Picture 39">
            <a:extLst>
              <a:ext uri="{FF2B5EF4-FFF2-40B4-BE49-F238E27FC236}">
                <a16:creationId xmlns:a16="http://schemas.microsoft.com/office/drawing/2014/main" id="{D3D79314-B00C-41EC-DC11-EC3301834DC4}"/>
              </a:ext>
              <a:ext uri="{C183D7F6-B498-43B3-948B-1728B52AA6E4}">
                <adec:decorative xmlns:adec="http://schemas.microsoft.com/office/drawing/2017/decorative" val="1"/>
              </a:ext>
            </a:extLst>
          </p:cNvPr>
          <p:cNvPicPr>
            <a:picLocks noChangeAspect="1"/>
          </p:cNvPicPr>
          <p:nvPr/>
        </p:nvPicPr>
        <p:blipFill rotWithShape="1">
          <a:blip r:embed="rId4"/>
          <a:srcRect l="1524"/>
          <a:stretch/>
        </p:blipFill>
        <p:spPr>
          <a:xfrm>
            <a:off x="92964" y="91440"/>
            <a:ext cx="12006072" cy="1508677"/>
          </a:xfrm>
          <a:prstGeom prst="rect">
            <a:avLst/>
          </a:prstGeom>
        </p:spPr>
      </p:pic>
      <p:sp>
        <p:nvSpPr>
          <p:cNvPr id="50" name="Rectangle 49">
            <a:extLst>
              <a:ext uri="{FF2B5EF4-FFF2-40B4-BE49-F238E27FC236}">
                <a16:creationId xmlns:a16="http://schemas.microsoft.com/office/drawing/2014/main" id="{E30785F2-896D-35F5-F2D0-4A9F72B1C7D3}"/>
              </a:ext>
              <a:ext uri="{C183D7F6-B498-43B3-948B-1728B52AA6E4}">
                <adec:decorative xmlns:adec="http://schemas.microsoft.com/office/drawing/2017/decorative" val="1"/>
              </a:ext>
            </a:extLst>
          </p:cNvPr>
          <p:cNvSpPr/>
          <p:nvPr/>
        </p:nvSpPr>
        <p:spPr>
          <a:xfrm>
            <a:off x="92963" y="6405166"/>
            <a:ext cx="12006071" cy="33309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7" name="Picture 56">
            <a:extLst>
              <a:ext uri="{FF2B5EF4-FFF2-40B4-BE49-F238E27FC236}">
                <a16:creationId xmlns:a16="http://schemas.microsoft.com/office/drawing/2014/main" id="{FE665311-9F10-2726-693E-DCE0158D8F4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64" y="1701223"/>
            <a:ext cx="1428750" cy="4572000"/>
          </a:xfrm>
          <a:prstGeom prst="rect">
            <a:avLst/>
          </a:prstGeom>
        </p:spPr>
      </p:pic>
      <p:sp>
        <p:nvSpPr>
          <p:cNvPr id="61" name="Rectangle 60">
            <a:extLst>
              <a:ext uri="{FF2B5EF4-FFF2-40B4-BE49-F238E27FC236}">
                <a16:creationId xmlns:a16="http://schemas.microsoft.com/office/drawing/2014/main" id="{6460C7C3-124E-0C20-49E4-07044BC553A2}"/>
              </a:ext>
              <a:ext uri="{C183D7F6-B498-43B3-948B-1728B52AA6E4}">
                <adec:decorative xmlns:adec="http://schemas.microsoft.com/office/drawing/2017/decorative" val="1"/>
              </a:ext>
            </a:extLst>
          </p:cNvPr>
          <p:cNvSpPr/>
          <p:nvPr/>
        </p:nvSpPr>
        <p:spPr>
          <a:xfrm>
            <a:off x="7817644" y="1452816"/>
            <a:ext cx="788194" cy="142622"/>
          </a:xfrm>
          <a:prstGeom prst="rect">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34C8F499-8ABC-219F-680E-AD2C2700BC99}"/>
              </a:ext>
              <a:ext uri="{C183D7F6-B498-43B3-948B-1728B52AA6E4}">
                <adec:decorative xmlns:adec="http://schemas.microsoft.com/office/drawing/2017/decorative" val="1"/>
              </a:ext>
            </a:extLst>
          </p:cNvPr>
          <p:cNvSpPr/>
          <p:nvPr/>
        </p:nvSpPr>
        <p:spPr>
          <a:xfrm>
            <a:off x="92963" y="5930900"/>
            <a:ext cx="1457325" cy="365125"/>
          </a:xfrm>
          <a:prstGeom prst="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60D01C8B-8528-B476-3C70-87DF098B4793}"/>
              </a:ext>
              <a:ext uri="{C183D7F6-B498-43B3-948B-1728B52AA6E4}">
                <adec:decorative xmlns:adec="http://schemas.microsoft.com/office/drawing/2017/decorative" val="1"/>
              </a:ext>
            </a:extLst>
          </p:cNvPr>
          <p:cNvSpPr/>
          <p:nvPr/>
        </p:nvSpPr>
        <p:spPr>
          <a:xfrm>
            <a:off x="9765409" y="5362575"/>
            <a:ext cx="2333625" cy="95486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CDA62A1-3CC0-E648-D013-034099DD621D}"/>
              </a:ext>
              <a:ext uri="{C183D7F6-B498-43B3-948B-1728B52AA6E4}">
                <adec:decorative xmlns:adec="http://schemas.microsoft.com/office/drawing/2017/decorative" val="1"/>
              </a:ext>
            </a:extLst>
          </p:cNvPr>
          <p:cNvSpPr/>
          <p:nvPr/>
        </p:nvSpPr>
        <p:spPr>
          <a:xfrm>
            <a:off x="7889876" y="643932"/>
            <a:ext cx="644524" cy="838793"/>
          </a:xfrm>
          <a:prstGeom prst="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02338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6B1DD-DCFF-AE7A-3513-2852206AE739}"/>
              </a:ext>
            </a:extLst>
          </p:cNvPr>
          <p:cNvSpPr>
            <a:spLocks noGrp="1"/>
          </p:cNvSpPr>
          <p:nvPr>
            <p:ph type="title"/>
          </p:nvPr>
        </p:nvSpPr>
        <p:spPr/>
        <p:txBody>
          <a:bodyPr/>
          <a:lstStyle/>
          <a:p>
            <a:r>
              <a:rPr lang="en-US" dirty="0"/>
              <a:t>Alternative text (alt text)</a:t>
            </a:r>
          </a:p>
        </p:txBody>
      </p:sp>
      <p:sp>
        <p:nvSpPr>
          <p:cNvPr id="3" name="Content Placeholder 2">
            <a:extLst>
              <a:ext uri="{FF2B5EF4-FFF2-40B4-BE49-F238E27FC236}">
                <a16:creationId xmlns:a16="http://schemas.microsoft.com/office/drawing/2014/main" id="{1246F38D-84D4-DB4D-7BFB-B4EB7AB4B21C}"/>
              </a:ext>
            </a:extLst>
          </p:cNvPr>
          <p:cNvSpPr>
            <a:spLocks noGrp="1"/>
          </p:cNvSpPr>
          <p:nvPr>
            <p:ph idx="1"/>
          </p:nvPr>
        </p:nvSpPr>
        <p:spPr/>
        <p:txBody>
          <a:bodyPr>
            <a:normAutofit/>
          </a:bodyPr>
          <a:lstStyle/>
          <a:p>
            <a:pPr marL="0" indent="0">
              <a:buNone/>
            </a:pPr>
            <a:r>
              <a:rPr lang="en-US" sz="2000" b="0" dirty="0"/>
              <a:t>Remember to give the images, shapes and other graphical elements you use in your slides alt text that conveys what you want the visual element to communicate to learners.</a:t>
            </a:r>
          </a:p>
          <a:p>
            <a:r>
              <a:rPr lang="en-US" sz="2000" b="0" dirty="0">
                <a:hlinkClick r:id="rId2"/>
              </a:rPr>
              <a:t>Alt text decision tree</a:t>
            </a:r>
            <a:r>
              <a:rPr lang="en-US" sz="2000" b="0" dirty="0"/>
              <a:t>: simple flow chart for determining what alt text to use</a:t>
            </a:r>
          </a:p>
          <a:p>
            <a:r>
              <a:rPr lang="en-US" sz="2000" b="0" dirty="0"/>
              <a:t>Learn more about </a:t>
            </a:r>
            <a:r>
              <a:rPr lang="en-US" sz="2000" b="0" dirty="0">
                <a:hlinkClick r:id="rId3"/>
              </a:rPr>
              <a:t>alternative text on WebAIM.org</a:t>
            </a:r>
            <a:endParaRPr lang="en-US" sz="2000" b="0" dirty="0"/>
          </a:p>
        </p:txBody>
      </p:sp>
    </p:spTree>
    <p:extLst>
      <p:ext uri="{BB962C8B-B14F-4D97-AF65-F5344CB8AC3E}">
        <p14:creationId xmlns:p14="http://schemas.microsoft.com/office/powerpoint/2010/main" val="3014326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B3DA3-3105-429F-980B-934E2164530B}"/>
              </a:ext>
            </a:extLst>
          </p:cNvPr>
          <p:cNvSpPr>
            <a:spLocks noGrp="1"/>
          </p:cNvSpPr>
          <p:nvPr>
            <p:ph type="title"/>
          </p:nvPr>
        </p:nvSpPr>
        <p:spPr/>
        <p:txBody>
          <a:bodyPr/>
          <a:lstStyle/>
          <a:p>
            <a:r>
              <a:rPr lang="en-US" dirty="0"/>
              <a:t>Assigning alt text in Microsoft PowerPoint (and Word)</a:t>
            </a:r>
          </a:p>
        </p:txBody>
      </p:sp>
      <p:sp>
        <p:nvSpPr>
          <p:cNvPr id="3" name="Content Placeholder 2">
            <a:extLst>
              <a:ext uri="{FF2B5EF4-FFF2-40B4-BE49-F238E27FC236}">
                <a16:creationId xmlns:a16="http://schemas.microsoft.com/office/drawing/2014/main" id="{9FC8866C-E8A2-48D0-C854-C8185F1CFB0D}"/>
              </a:ext>
            </a:extLst>
          </p:cNvPr>
          <p:cNvSpPr>
            <a:spLocks noGrp="1"/>
          </p:cNvSpPr>
          <p:nvPr>
            <p:ph idx="1"/>
          </p:nvPr>
        </p:nvSpPr>
        <p:spPr>
          <a:xfrm>
            <a:off x="765717" y="1546302"/>
            <a:ext cx="6796226" cy="4630661"/>
          </a:xfrm>
        </p:spPr>
        <p:txBody>
          <a:bodyPr>
            <a:normAutofit/>
          </a:bodyPr>
          <a:lstStyle/>
          <a:p>
            <a:pPr marL="0" indent="0">
              <a:buNone/>
            </a:pPr>
            <a:r>
              <a:rPr lang="en-US" sz="2000" b="0" dirty="0"/>
              <a:t>Assigning alt text in the newest versions of PowerPoint and Word is quite simple:</a:t>
            </a:r>
          </a:p>
          <a:p>
            <a:pPr marL="457200" indent="-457200">
              <a:buFont typeface="+mj-lt"/>
              <a:buAutoNum type="arabicPeriod"/>
            </a:pPr>
            <a:r>
              <a:rPr lang="en-US" sz="2000" b="0" dirty="0"/>
              <a:t>Right-click on an imag</a:t>
            </a:r>
            <a:r>
              <a:rPr lang="en-US" sz="2000" b="0" spc="200" dirty="0"/>
              <a:t>e/</a:t>
            </a:r>
            <a:r>
              <a:rPr lang="en-US" sz="2000" b="0" dirty="0"/>
              <a:t>graphic to open a context menu</a:t>
            </a:r>
          </a:p>
          <a:p>
            <a:pPr marL="457200" indent="-457200">
              <a:buFont typeface="+mj-lt"/>
              <a:buAutoNum type="arabicPeriod"/>
            </a:pPr>
            <a:r>
              <a:rPr lang="en-US" sz="2000" b="0" dirty="0"/>
              <a:t>Choose “View alt text” from that menu</a:t>
            </a:r>
          </a:p>
          <a:p>
            <a:pPr marL="457200" indent="-457200">
              <a:buFont typeface="+mj-lt"/>
              <a:buAutoNum type="arabicPeriod"/>
            </a:pPr>
            <a:r>
              <a:rPr lang="en-US" sz="2000" b="0" dirty="0"/>
              <a:t>Enter the alt text description into the Alt Text pane’s text field</a:t>
            </a:r>
          </a:p>
          <a:p>
            <a:pPr lvl="1"/>
            <a:r>
              <a:rPr lang="en-US" sz="1800" b="0" dirty="0"/>
              <a:t>It’s recommended you NOT use the “Generate alt text for me” button</a:t>
            </a:r>
          </a:p>
        </p:txBody>
      </p:sp>
      <p:pic>
        <p:nvPicPr>
          <p:cNvPr id="4" name="Picture 3">
            <a:extLst>
              <a:ext uri="{FF2B5EF4-FFF2-40B4-BE49-F238E27FC236}">
                <a16:creationId xmlns:a16="http://schemas.microsoft.com/office/drawing/2014/main" id="{3D0F6FF2-94AA-15EB-2ECB-85A2DD187D35}"/>
              </a:ext>
              <a:ext uri="{C183D7F6-B498-43B3-948B-1728B52AA6E4}">
                <adec:decorative xmlns:adec="http://schemas.microsoft.com/office/drawing/2017/decorative" val="1"/>
              </a:ext>
            </a:extLst>
          </p:cNvPr>
          <p:cNvPicPr>
            <a:picLocks noChangeAspect="1"/>
          </p:cNvPicPr>
          <p:nvPr/>
        </p:nvPicPr>
        <p:blipFill rotWithShape="1">
          <a:blip r:embed="rId2"/>
          <a:srcRect t="71210"/>
          <a:stretch/>
        </p:blipFill>
        <p:spPr>
          <a:xfrm>
            <a:off x="8405813" y="1436912"/>
            <a:ext cx="2238375" cy="1568528"/>
          </a:xfrm>
          <a:prstGeom prst="rect">
            <a:avLst/>
          </a:prstGeom>
        </p:spPr>
      </p:pic>
      <p:sp>
        <p:nvSpPr>
          <p:cNvPr id="5" name="Rectangle 4" descr="&quot;View Alt Text&quot; option highlighted in an example PowerPoint context menu">
            <a:extLst>
              <a:ext uri="{FF2B5EF4-FFF2-40B4-BE49-F238E27FC236}">
                <a16:creationId xmlns:a16="http://schemas.microsoft.com/office/drawing/2014/main" id="{78A6808A-9ACD-2DA8-70E6-48CA170185D5}"/>
              </a:ext>
            </a:extLst>
          </p:cNvPr>
          <p:cNvSpPr/>
          <p:nvPr/>
        </p:nvSpPr>
        <p:spPr>
          <a:xfrm>
            <a:off x="8458200" y="1770819"/>
            <a:ext cx="2122715" cy="365125"/>
          </a:xfrm>
          <a:prstGeom prst="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Example of PowerPoint's Alt Text pane">
            <a:extLst>
              <a:ext uri="{FF2B5EF4-FFF2-40B4-BE49-F238E27FC236}">
                <a16:creationId xmlns:a16="http://schemas.microsoft.com/office/drawing/2014/main" id="{0CBEF93D-4B5B-1E09-C296-6B36E5266DB7}"/>
              </a:ext>
            </a:extLst>
          </p:cNvPr>
          <p:cNvPicPr>
            <a:picLocks noChangeAspect="1"/>
          </p:cNvPicPr>
          <p:nvPr/>
        </p:nvPicPr>
        <p:blipFill rotWithShape="1">
          <a:blip r:embed="rId3"/>
          <a:srcRect b="48511"/>
          <a:stretch/>
        </p:blipFill>
        <p:spPr>
          <a:xfrm>
            <a:off x="8405813" y="3149174"/>
            <a:ext cx="2177619" cy="2886276"/>
          </a:xfrm>
          <a:prstGeom prst="rect">
            <a:avLst/>
          </a:prstGeom>
        </p:spPr>
      </p:pic>
      <p:sp>
        <p:nvSpPr>
          <p:cNvPr id="7" name="Rectangle 6" descr="Highlight on the alt text assigned to the Disability Impacts All of Us infographic included at the start of this slide">
            <a:extLst>
              <a:ext uri="{FF2B5EF4-FFF2-40B4-BE49-F238E27FC236}">
                <a16:creationId xmlns:a16="http://schemas.microsoft.com/office/drawing/2014/main" id="{0768C87C-0983-8557-7391-83836EF040A1}"/>
              </a:ext>
            </a:extLst>
          </p:cNvPr>
          <p:cNvSpPr/>
          <p:nvPr/>
        </p:nvSpPr>
        <p:spPr>
          <a:xfrm>
            <a:off x="8510588" y="4858231"/>
            <a:ext cx="1957388" cy="729544"/>
          </a:xfrm>
          <a:prstGeom prst="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9667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B87B7-931B-F6C4-BBEB-5D3AC6766783}"/>
              </a:ext>
            </a:extLst>
          </p:cNvPr>
          <p:cNvSpPr>
            <a:spLocks noGrp="1"/>
          </p:cNvSpPr>
          <p:nvPr>
            <p:ph type="title"/>
          </p:nvPr>
        </p:nvSpPr>
        <p:spPr/>
        <p:txBody>
          <a:bodyPr/>
          <a:lstStyle/>
          <a:p>
            <a:r>
              <a:rPr lang="en-US" dirty="0"/>
              <a:t>Types of learning content covered:</a:t>
            </a:r>
          </a:p>
        </p:txBody>
      </p:sp>
      <p:sp>
        <p:nvSpPr>
          <p:cNvPr id="9" name="Content Placeholder 8">
            <a:extLst>
              <a:ext uri="{FF2B5EF4-FFF2-40B4-BE49-F238E27FC236}">
                <a16:creationId xmlns:a16="http://schemas.microsoft.com/office/drawing/2014/main" id="{60558B44-3BAB-85F1-6A99-081A7EDAC1F3}"/>
              </a:ext>
            </a:extLst>
          </p:cNvPr>
          <p:cNvSpPr>
            <a:spLocks noGrp="1"/>
          </p:cNvSpPr>
          <p:nvPr>
            <p:ph sz="half" idx="1"/>
          </p:nvPr>
        </p:nvSpPr>
        <p:spPr/>
        <p:txBody>
          <a:bodyPr>
            <a:normAutofit/>
          </a:bodyPr>
          <a:lstStyle/>
          <a:p>
            <a:pPr marL="0" indent="0">
              <a:spcAft>
                <a:spcPts val="3000"/>
              </a:spcAft>
              <a:buNone/>
            </a:pPr>
            <a:r>
              <a:rPr lang="en-US" sz="2000" dirty="0"/>
              <a:t>Macro-considerations:</a:t>
            </a:r>
          </a:p>
          <a:p>
            <a:pPr marL="914400" indent="0">
              <a:spcAft>
                <a:spcPts val="3000"/>
              </a:spcAft>
              <a:buNone/>
            </a:pPr>
            <a:r>
              <a:rPr lang="en-US" sz="2000" dirty="0"/>
              <a:t>Reading: text-based learning</a:t>
            </a:r>
          </a:p>
          <a:p>
            <a:pPr marL="914400" indent="0">
              <a:spcAft>
                <a:spcPts val="3000"/>
              </a:spcAft>
              <a:buNone/>
            </a:pPr>
            <a:r>
              <a:rPr lang="en-US" sz="2000" dirty="0"/>
              <a:t>Listening: spoken word-based learning</a:t>
            </a:r>
          </a:p>
        </p:txBody>
      </p:sp>
      <p:sp>
        <p:nvSpPr>
          <p:cNvPr id="10" name="Content Placeholder 9">
            <a:extLst>
              <a:ext uri="{FF2B5EF4-FFF2-40B4-BE49-F238E27FC236}">
                <a16:creationId xmlns:a16="http://schemas.microsoft.com/office/drawing/2014/main" id="{C7D6314E-CEB2-CD7D-2A63-D6CBF3C5FD30}"/>
              </a:ext>
            </a:extLst>
          </p:cNvPr>
          <p:cNvSpPr>
            <a:spLocks noGrp="1"/>
          </p:cNvSpPr>
          <p:nvPr>
            <p:ph sz="half" idx="2"/>
          </p:nvPr>
        </p:nvSpPr>
        <p:spPr>
          <a:xfrm>
            <a:off x="6926093" y="1545336"/>
            <a:ext cx="4753778" cy="4626864"/>
          </a:xfrm>
        </p:spPr>
        <p:txBody>
          <a:bodyPr>
            <a:normAutofit/>
          </a:bodyPr>
          <a:lstStyle/>
          <a:p>
            <a:pPr marL="0" indent="0">
              <a:spcAft>
                <a:spcPts val="3000"/>
              </a:spcAft>
              <a:buNone/>
            </a:pPr>
            <a:r>
              <a:rPr lang="en-US" sz="2000" dirty="0"/>
              <a:t>Content types:</a:t>
            </a:r>
          </a:p>
          <a:p>
            <a:pPr marL="914400" indent="0">
              <a:spcAft>
                <a:spcPts val="3000"/>
              </a:spcAft>
              <a:buNone/>
            </a:pPr>
            <a:r>
              <a:rPr lang="en-US" sz="2000" dirty="0"/>
              <a:t>LMS-based content</a:t>
            </a:r>
          </a:p>
          <a:p>
            <a:pPr marL="914400" indent="0">
              <a:spcAft>
                <a:spcPts val="3000"/>
              </a:spcAft>
              <a:buNone/>
            </a:pPr>
            <a:r>
              <a:rPr lang="en-US" sz="2000" dirty="0"/>
              <a:t>Video content (includes guidance for lecturers and presenters as well)</a:t>
            </a:r>
          </a:p>
          <a:p>
            <a:pPr marL="914400" indent="0">
              <a:spcAft>
                <a:spcPts val="3000"/>
              </a:spcAft>
              <a:buNone/>
            </a:pPr>
            <a:r>
              <a:rPr lang="en-US" sz="2000" dirty="0"/>
              <a:t>Digital Documents</a:t>
            </a:r>
          </a:p>
          <a:p>
            <a:pPr marL="914400" indent="0">
              <a:spcAft>
                <a:spcPts val="3000"/>
              </a:spcAft>
              <a:buNone/>
            </a:pPr>
            <a:r>
              <a:rPr lang="en-US" sz="2000" dirty="0"/>
              <a:t>eCourse content</a:t>
            </a:r>
          </a:p>
        </p:txBody>
      </p:sp>
      <p:pic>
        <p:nvPicPr>
          <p:cNvPr id="11" name="Picture 10">
            <a:extLst>
              <a:ext uri="{FF2B5EF4-FFF2-40B4-BE49-F238E27FC236}">
                <a16:creationId xmlns:a16="http://schemas.microsoft.com/office/drawing/2014/main" id="{3078FD8C-B2BE-D2FF-5F8E-FF4C0F84675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060" y="2288918"/>
            <a:ext cx="1175953" cy="649224"/>
          </a:xfrm>
          <a:prstGeom prst="rect">
            <a:avLst/>
          </a:prstGeom>
        </p:spPr>
      </p:pic>
      <p:pic>
        <p:nvPicPr>
          <p:cNvPr id="12" name="Picture 11">
            <a:extLst>
              <a:ext uri="{FF2B5EF4-FFF2-40B4-BE49-F238E27FC236}">
                <a16:creationId xmlns:a16="http://schemas.microsoft.com/office/drawing/2014/main" id="{5F49A837-8B9B-CCB4-9BA6-7B2B9ABA916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6060" y="3294035"/>
            <a:ext cx="1179576" cy="651224"/>
          </a:xfrm>
          <a:prstGeom prst="rect">
            <a:avLst/>
          </a:prstGeom>
        </p:spPr>
      </p:pic>
      <p:pic>
        <p:nvPicPr>
          <p:cNvPr id="13" name="Picture 12">
            <a:extLst>
              <a:ext uri="{FF2B5EF4-FFF2-40B4-BE49-F238E27FC236}">
                <a16:creationId xmlns:a16="http://schemas.microsoft.com/office/drawing/2014/main" id="{869AC2E9-D05A-0512-37B7-F16673B9B89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4940" y="2286918"/>
            <a:ext cx="1179576" cy="651224"/>
          </a:xfrm>
          <a:prstGeom prst="rect">
            <a:avLst/>
          </a:prstGeom>
        </p:spPr>
      </p:pic>
      <p:pic>
        <p:nvPicPr>
          <p:cNvPr id="14" name="Picture 13">
            <a:extLst>
              <a:ext uri="{FF2B5EF4-FFF2-40B4-BE49-F238E27FC236}">
                <a16:creationId xmlns:a16="http://schemas.microsoft.com/office/drawing/2014/main" id="{E73E835A-156C-CB2B-1050-BA7E36F0FD3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4940" y="3495926"/>
            <a:ext cx="1179576" cy="651224"/>
          </a:xfrm>
          <a:prstGeom prst="rect">
            <a:avLst/>
          </a:prstGeom>
        </p:spPr>
      </p:pic>
      <p:pic>
        <p:nvPicPr>
          <p:cNvPr id="3" name="Picture 2">
            <a:extLst>
              <a:ext uri="{FF2B5EF4-FFF2-40B4-BE49-F238E27FC236}">
                <a16:creationId xmlns:a16="http://schemas.microsoft.com/office/drawing/2014/main" id="{816FE7AE-8115-39BC-7894-0BCBD584E043}"/>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4940" y="4685056"/>
            <a:ext cx="1179576" cy="651224"/>
          </a:xfrm>
          <a:prstGeom prst="rect">
            <a:avLst/>
          </a:prstGeom>
        </p:spPr>
      </p:pic>
      <p:pic>
        <p:nvPicPr>
          <p:cNvPr id="4" name="Picture 3">
            <a:extLst>
              <a:ext uri="{FF2B5EF4-FFF2-40B4-BE49-F238E27FC236}">
                <a16:creationId xmlns:a16="http://schemas.microsoft.com/office/drawing/2014/main" id="{9529E3D4-30F4-0190-580C-5428372E879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4940" y="5567100"/>
            <a:ext cx="1179576" cy="651224"/>
          </a:xfrm>
          <a:prstGeom prst="rect">
            <a:avLst/>
          </a:prstGeom>
        </p:spPr>
      </p:pic>
    </p:spTree>
    <p:extLst>
      <p:ext uri="{BB962C8B-B14F-4D97-AF65-F5344CB8AC3E}">
        <p14:creationId xmlns:p14="http://schemas.microsoft.com/office/powerpoint/2010/main" val="650774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E9160-D09B-0BD0-60EF-B744452BCDA1}"/>
              </a:ext>
            </a:extLst>
          </p:cNvPr>
          <p:cNvSpPr>
            <a:spLocks noGrp="1"/>
          </p:cNvSpPr>
          <p:nvPr>
            <p:ph type="title"/>
          </p:nvPr>
        </p:nvSpPr>
        <p:spPr/>
        <p:txBody>
          <a:bodyPr/>
          <a:lstStyle/>
          <a:p>
            <a:r>
              <a:rPr lang="en-US" dirty="0"/>
              <a:t>Decorative (or “duplicative”) images, shapes, graphics, etc.</a:t>
            </a:r>
          </a:p>
        </p:txBody>
      </p:sp>
      <p:sp>
        <p:nvSpPr>
          <p:cNvPr id="3" name="Content Placeholder 2">
            <a:extLst>
              <a:ext uri="{FF2B5EF4-FFF2-40B4-BE49-F238E27FC236}">
                <a16:creationId xmlns:a16="http://schemas.microsoft.com/office/drawing/2014/main" id="{4F041B06-71FD-982D-C8CC-CE4608ACFB78}"/>
              </a:ext>
            </a:extLst>
          </p:cNvPr>
          <p:cNvSpPr>
            <a:spLocks noGrp="1"/>
          </p:cNvSpPr>
          <p:nvPr>
            <p:ph idx="1"/>
          </p:nvPr>
        </p:nvSpPr>
        <p:spPr>
          <a:xfrm>
            <a:off x="765717" y="1546302"/>
            <a:ext cx="8225883" cy="4630661"/>
          </a:xfrm>
        </p:spPr>
        <p:txBody>
          <a:bodyPr>
            <a:normAutofit/>
          </a:bodyPr>
          <a:lstStyle/>
          <a:p>
            <a:pPr>
              <a:spcAft>
                <a:spcPts val="1400"/>
              </a:spcAft>
            </a:pPr>
            <a:r>
              <a:rPr lang="en-US" sz="1600" b="0" dirty="0"/>
              <a:t>If there is not a message you want a visual element to communicate to learners — i.e., if the element is really just there for visual decoration or to serve as the background for text — use the Alt Text pane’s “Mark as Decorative” checkbox to hide the element from assistive technologies.</a:t>
            </a:r>
          </a:p>
          <a:p>
            <a:pPr>
              <a:spcAft>
                <a:spcPts val="1400"/>
              </a:spcAft>
            </a:pPr>
            <a:r>
              <a:rPr lang="en-US" sz="1600" b="0" dirty="0"/>
              <a:t>That way, it’s one less thing that screen reader users have to spend time and energy reading through and trying to make sense of.</a:t>
            </a:r>
          </a:p>
          <a:p>
            <a:pPr>
              <a:spcAft>
                <a:spcPts val="1400"/>
              </a:spcAft>
            </a:pPr>
            <a:r>
              <a:rPr lang="en-US" sz="1600" b="0" dirty="0"/>
              <a:t>It’s also recommended that you mark “duplicative” visual elements as decorative; these are elements that </a:t>
            </a:r>
            <a:r>
              <a:rPr lang="en-US" sz="1600" b="0" i="1" dirty="0"/>
              <a:t>are</a:t>
            </a:r>
            <a:r>
              <a:rPr lang="en-US" sz="1600" b="0" dirty="0"/>
              <a:t> intended to communicate a message, </a:t>
            </a:r>
            <a:r>
              <a:rPr lang="en-US" sz="1600" b="0" i="1" dirty="0"/>
              <a:t>but</a:t>
            </a:r>
            <a:r>
              <a:rPr lang="en-US" sz="1600" b="0" dirty="0"/>
              <a:t> it’s a message that is already being communicated by adjacent text. Hide those elements from assistive technologies so screen reader users don’t have to encounter the same message twice in close proximity.</a:t>
            </a:r>
          </a:p>
          <a:p>
            <a:pPr>
              <a:spcAft>
                <a:spcPts val="1400"/>
              </a:spcAft>
            </a:pPr>
            <a:r>
              <a:rPr lang="en-US" sz="1600" b="0" dirty="0"/>
              <a:t>The images to the right are marked as decorative because the message they would send is already communicated by an above paragraph.</a:t>
            </a:r>
          </a:p>
        </p:txBody>
      </p:sp>
      <p:pic>
        <p:nvPicPr>
          <p:cNvPr id="4" name="Picture 3">
            <a:extLst>
              <a:ext uri="{FF2B5EF4-FFF2-40B4-BE49-F238E27FC236}">
                <a16:creationId xmlns:a16="http://schemas.microsoft.com/office/drawing/2014/main" id="{8C360E7A-2A8A-6E90-D540-B0BA993F1353}"/>
              </a:ext>
              <a:ext uri="{C183D7F6-B498-43B3-948B-1728B52AA6E4}">
                <adec:decorative xmlns:adec="http://schemas.microsoft.com/office/drawing/2017/decorative" val="1"/>
              </a:ext>
            </a:extLst>
          </p:cNvPr>
          <p:cNvPicPr>
            <a:picLocks noChangeAspect="1"/>
          </p:cNvPicPr>
          <p:nvPr/>
        </p:nvPicPr>
        <p:blipFill rotWithShape="1">
          <a:blip r:embed="rId2"/>
          <a:srcRect b="40952"/>
          <a:stretch/>
        </p:blipFill>
        <p:spPr>
          <a:xfrm>
            <a:off x="9329057" y="1882130"/>
            <a:ext cx="2438400" cy="3706429"/>
          </a:xfrm>
          <a:prstGeom prst="rect">
            <a:avLst/>
          </a:prstGeom>
        </p:spPr>
      </p:pic>
      <p:sp>
        <p:nvSpPr>
          <p:cNvPr id="5" name="Rectangle 4">
            <a:extLst>
              <a:ext uri="{FF2B5EF4-FFF2-40B4-BE49-F238E27FC236}">
                <a16:creationId xmlns:a16="http://schemas.microsoft.com/office/drawing/2014/main" id="{511C2FDA-E4F3-8B70-6384-103A656F64BE}"/>
              </a:ext>
              <a:ext uri="{C183D7F6-B498-43B3-948B-1728B52AA6E4}">
                <adec:decorative xmlns:adec="http://schemas.microsoft.com/office/drawing/2017/decorative" val="1"/>
              </a:ext>
            </a:extLst>
          </p:cNvPr>
          <p:cNvSpPr/>
          <p:nvPr/>
        </p:nvSpPr>
        <p:spPr>
          <a:xfrm>
            <a:off x="9348787" y="5063253"/>
            <a:ext cx="1447801" cy="397329"/>
          </a:xfrm>
          <a:prstGeom prst="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1318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3E8EE"/>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47B92B-0CB4-D2A3-285A-33E60DC3D312}"/>
              </a:ext>
              <a:ext uri="{C183D7F6-B498-43B3-948B-1728B52AA6E4}">
                <adec:decorative xmlns:adec="http://schemas.microsoft.com/office/drawing/2017/decorative" val="1"/>
              </a:ext>
            </a:extLst>
          </p:cNvPr>
          <p:cNvSpPr/>
          <p:nvPr/>
        </p:nvSpPr>
        <p:spPr>
          <a:xfrm>
            <a:off x="0" y="0"/>
            <a:ext cx="2054831" cy="6858001"/>
          </a:xfrm>
          <a:prstGeom prst="rect">
            <a:avLst/>
          </a:prstGeom>
          <a:solidFill>
            <a:srgbClr val="DEE2EB"/>
          </a:solidFill>
          <a:ln>
            <a:solidFill>
              <a:srgbClr val="DDE3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eCourse">
            <a:extLst>
              <a:ext uri="{FF2B5EF4-FFF2-40B4-BE49-F238E27FC236}">
                <a16:creationId xmlns:a16="http://schemas.microsoft.com/office/drawing/2014/main" id="{A2E904B3-D2C5-E5CF-058D-57713959C2C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83" b="83"/>
          <a:stretch/>
        </p:blipFill>
        <p:spPr>
          <a:xfrm>
            <a:off x="92964" y="80167"/>
            <a:ext cx="12006072" cy="6697667"/>
          </a:xfrm>
          <a:prstGeom prst="rect">
            <a:avLst/>
          </a:prstGeom>
        </p:spPr>
      </p:pic>
      <p:sp>
        <p:nvSpPr>
          <p:cNvPr id="4" name="Rectangle 3">
            <a:extLst>
              <a:ext uri="{FF2B5EF4-FFF2-40B4-BE49-F238E27FC236}">
                <a16:creationId xmlns:a16="http://schemas.microsoft.com/office/drawing/2014/main" id="{4502F1CB-4014-6E31-8F91-765E8E2AA2C3}"/>
              </a:ext>
              <a:ext uri="{C183D7F6-B498-43B3-948B-1728B52AA6E4}">
                <adec:decorative xmlns:adec="http://schemas.microsoft.com/office/drawing/2017/decorative" val="1"/>
              </a:ext>
            </a:extLst>
          </p:cNvPr>
          <p:cNvSpPr/>
          <p:nvPr/>
        </p:nvSpPr>
        <p:spPr>
          <a:xfrm>
            <a:off x="6235701" y="2653277"/>
            <a:ext cx="5029199" cy="1245623"/>
          </a:xfrm>
          <a:prstGeom prst="rect">
            <a:avLst/>
          </a:prstGeom>
          <a:solidFill>
            <a:schemeClr val="tx1">
              <a:alpha val="95000"/>
            </a:schemeClr>
          </a:solidFill>
          <a:ln w="38100" cap="flat"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0C893F-38B1-83F6-643C-E101E56823E9}"/>
              </a:ext>
            </a:extLst>
          </p:cNvPr>
          <p:cNvSpPr>
            <a:spLocks noGrp="1"/>
          </p:cNvSpPr>
          <p:nvPr>
            <p:ph type="ctrTitle"/>
          </p:nvPr>
        </p:nvSpPr>
        <p:spPr>
          <a:xfrm>
            <a:off x="6464299" y="2767577"/>
            <a:ext cx="4813300" cy="843986"/>
          </a:xfrm>
        </p:spPr>
        <p:txBody>
          <a:bodyPr>
            <a:normAutofit/>
          </a:bodyPr>
          <a:lstStyle/>
          <a:p>
            <a:pPr algn="l">
              <a:lnSpc>
                <a:spcPct val="114000"/>
              </a:lnSpc>
            </a:pPr>
            <a:r>
              <a:rPr lang="en-US" sz="4400" dirty="0">
                <a:solidFill>
                  <a:schemeClr val="bg1"/>
                </a:solidFill>
              </a:rPr>
              <a:t>eCourse content</a:t>
            </a:r>
            <a:endParaRPr lang="en-US" sz="4800" dirty="0">
              <a:solidFill>
                <a:schemeClr val="bg1"/>
              </a:solidFill>
            </a:endParaRPr>
          </a:p>
        </p:txBody>
      </p:sp>
      <p:pic>
        <p:nvPicPr>
          <p:cNvPr id="7" name="Top extender">
            <a:extLst>
              <a:ext uri="{FF2B5EF4-FFF2-40B4-BE49-F238E27FC236}">
                <a16:creationId xmlns:a16="http://schemas.microsoft.com/office/drawing/2014/main" id="{98779AC0-CF2B-4518-83B8-9747355DD37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035" t="450" r="82051" b="98355"/>
          <a:stretch/>
        </p:blipFill>
        <p:spPr>
          <a:xfrm>
            <a:off x="1778000" y="0"/>
            <a:ext cx="469900" cy="80166"/>
          </a:xfrm>
          <a:prstGeom prst="rect">
            <a:avLst/>
          </a:prstGeom>
        </p:spPr>
      </p:pic>
      <p:pic>
        <p:nvPicPr>
          <p:cNvPr id="9" name="Bottom extender">
            <a:extLst>
              <a:ext uri="{FF2B5EF4-FFF2-40B4-BE49-F238E27FC236}">
                <a16:creationId xmlns:a16="http://schemas.microsoft.com/office/drawing/2014/main" id="{301A7C3C-B9C4-4588-DD0C-F48ACA445BE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2765" t="97645" r="82210" b="1160"/>
          <a:stretch/>
        </p:blipFill>
        <p:spPr>
          <a:xfrm>
            <a:off x="1627981" y="6777833"/>
            <a:ext cx="603250" cy="80167"/>
          </a:xfrm>
          <a:prstGeom prst="rect">
            <a:avLst/>
          </a:prstGeom>
        </p:spPr>
      </p:pic>
    </p:spTree>
    <p:extLst>
      <p:ext uri="{BB962C8B-B14F-4D97-AF65-F5344CB8AC3E}">
        <p14:creationId xmlns:p14="http://schemas.microsoft.com/office/powerpoint/2010/main" val="638006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48E0A-9A62-1F2D-C68D-EDA6AE4F5DB6}"/>
              </a:ext>
            </a:extLst>
          </p:cNvPr>
          <p:cNvSpPr>
            <a:spLocks noGrp="1"/>
          </p:cNvSpPr>
          <p:nvPr>
            <p:ph type="title"/>
          </p:nvPr>
        </p:nvSpPr>
        <p:spPr/>
        <p:txBody>
          <a:bodyPr/>
          <a:lstStyle/>
          <a:p>
            <a:r>
              <a:rPr lang="en-US" dirty="0">
                <a:hlinkClick r:id="rId2"/>
              </a:rPr>
              <a:t>eCourse Accessibility Checklist (pdf)</a:t>
            </a:r>
            <a:endParaRPr lang="en-US" dirty="0"/>
          </a:p>
        </p:txBody>
      </p:sp>
      <p:sp>
        <p:nvSpPr>
          <p:cNvPr id="4" name="Content Placeholder 3">
            <a:extLst>
              <a:ext uri="{FF2B5EF4-FFF2-40B4-BE49-F238E27FC236}">
                <a16:creationId xmlns:a16="http://schemas.microsoft.com/office/drawing/2014/main" id="{7E2E3ACC-281D-0020-6A6E-6CD25C9A8F66}"/>
              </a:ext>
            </a:extLst>
          </p:cNvPr>
          <p:cNvSpPr>
            <a:spLocks noGrp="1"/>
          </p:cNvSpPr>
          <p:nvPr>
            <p:ph idx="1"/>
          </p:nvPr>
        </p:nvSpPr>
        <p:spPr>
          <a:xfrm>
            <a:off x="748145" y="2099380"/>
            <a:ext cx="7925955" cy="4077583"/>
          </a:xfrm>
        </p:spPr>
        <p:txBody>
          <a:bodyPr>
            <a:normAutofit/>
          </a:bodyPr>
          <a:lstStyle/>
          <a:p>
            <a:r>
              <a:rPr lang="en-US" sz="1800" b="0" dirty="0"/>
              <a:t>Consult it an</a:t>
            </a:r>
            <a:r>
              <a:rPr lang="en-US" sz="1800" b="0" spc="200" dirty="0"/>
              <a:t>d/</a:t>
            </a:r>
            <a:r>
              <a:rPr lang="en-US" sz="1800" b="0" dirty="0"/>
              <a:t>or share it with a vendor partner</a:t>
            </a:r>
          </a:p>
          <a:p>
            <a:r>
              <a:rPr lang="en-US" sz="1800" b="0" dirty="0"/>
              <a:t>Combines Web Content Accessibility Guidelines (WCAG) success criteria relevant to eCourses with UC-recommended accessibility best practices, all translated to an eCourse specific context</a:t>
            </a:r>
          </a:p>
          <a:p>
            <a:r>
              <a:rPr lang="en-US" sz="1800" b="0" dirty="0"/>
              <a:t>Standards organized by different eCourse aspects: general accessibility, interactivity and navigation, and multimedia integration</a:t>
            </a:r>
          </a:p>
          <a:p>
            <a:r>
              <a:rPr lang="en-US" sz="1800" b="0" dirty="0"/>
              <a:t>Also contains guidance and step-by-step instructions specific to Articulate Storyline 360</a:t>
            </a:r>
          </a:p>
        </p:txBody>
      </p:sp>
      <p:pic>
        <p:nvPicPr>
          <p:cNvPr id="5" name="Checklist">
            <a:extLst>
              <a:ext uri="{FF2B5EF4-FFF2-40B4-BE49-F238E27FC236}">
                <a16:creationId xmlns:a16="http://schemas.microsoft.com/office/drawing/2014/main" id="{899FFA19-F311-DADA-DE5B-058C8888965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1994" y="2378780"/>
            <a:ext cx="2635463" cy="2956560"/>
          </a:xfrm>
          <a:prstGeom prst="rect">
            <a:avLst/>
          </a:prstGeom>
          <a:ln>
            <a:solidFill>
              <a:schemeClr val="bg1">
                <a:lumMod val="85000"/>
              </a:schemeClr>
            </a:solidFill>
          </a:ln>
        </p:spPr>
      </p:pic>
    </p:spTree>
    <p:extLst>
      <p:ext uri="{BB962C8B-B14F-4D97-AF65-F5344CB8AC3E}">
        <p14:creationId xmlns:p14="http://schemas.microsoft.com/office/powerpoint/2010/main" val="492839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69A3B09-DDB4-300D-AFE9-BF5C96C5096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2001" cy="6858000"/>
          </a:xfrm>
          <a:prstGeom prst="rect">
            <a:avLst/>
          </a:prstGeom>
        </p:spPr>
      </p:pic>
      <p:sp>
        <p:nvSpPr>
          <p:cNvPr id="18" name="Rectangle 17">
            <a:extLst>
              <a:ext uri="{FF2B5EF4-FFF2-40B4-BE49-F238E27FC236}">
                <a16:creationId xmlns:a16="http://schemas.microsoft.com/office/drawing/2014/main" id="{4B014A44-131E-96AF-8F77-4086F42F0E1E}"/>
              </a:ext>
              <a:ext uri="{C183D7F6-B498-43B3-948B-1728B52AA6E4}">
                <adec:decorative xmlns:adec="http://schemas.microsoft.com/office/drawing/2017/decorative" val="1"/>
              </a:ext>
            </a:extLst>
          </p:cNvPr>
          <p:cNvSpPr/>
          <p:nvPr/>
        </p:nvSpPr>
        <p:spPr>
          <a:xfrm>
            <a:off x="1938131" y="2149691"/>
            <a:ext cx="8315739" cy="2143539"/>
          </a:xfrm>
          <a:prstGeom prst="rect">
            <a:avLst/>
          </a:prstGeom>
          <a:solidFill>
            <a:schemeClr val="bg1">
              <a:alpha val="95000"/>
            </a:schemeClr>
          </a:solidFill>
          <a:ln w="38100" cap="flat"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0C893F-38B1-83F6-643C-E101E56823E9}"/>
              </a:ext>
            </a:extLst>
          </p:cNvPr>
          <p:cNvSpPr>
            <a:spLocks noGrp="1"/>
          </p:cNvSpPr>
          <p:nvPr>
            <p:ph type="title"/>
          </p:nvPr>
        </p:nvSpPr>
        <p:spPr>
          <a:xfrm>
            <a:off x="2157984" y="2267712"/>
            <a:ext cx="7882128" cy="859536"/>
          </a:xfrm>
        </p:spPr>
        <p:txBody>
          <a:bodyPr>
            <a:normAutofit/>
          </a:bodyPr>
          <a:lstStyle/>
          <a:p>
            <a:pPr algn="l">
              <a:lnSpc>
                <a:spcPct val="114000"/>
              </a:lnSpc>
            </a:pPr>
            <a:r>
              <a:rPr lang="en-US" sz="4400" dirty="0"/>
              <a:t>Reading: text-based learning</a:t>
            </a:r>
            <a:endParaRPr lang="en-US" sz="4800" dirty="0">
              <a:solidFill>
                <a:schemeClr val="accent5">
                  <a:lumMod val="75000"/>
                </a:schemeClr>
              </a:solidFill>
            </a:endParaRPr>
          </a:p>
        </p:txBody>
      </p:sp>
      <p:sp>
        <p:nvSpPr>
          <p:cNvPr id="3" name="Subtitle 2">
            <a:extLst>
              <a:ext uri="{FF2B5EF4-FFF2-40B4-BE49-F238E27FC236}">
                <a16:creationId xmlns:a16="http://schemas.microsoft.com/office/drawing/2014/main" id="{2C41E52C-DCCF-A37C-4821-F0EDA4A13C8F}"/>
              </a:ext>
            </a:extLst>
          </p:cNvPr>
          <p:cNvSpPr>
            <a:spLocks noGrp="1"/>
          </p:cNvSpPr>
          <p:nvPr>
            <p:ph type="body" idx="1"/>
          </p:nvPr>
        </p:nvSpPr>
        <p:spPr>
          <a:xfrm>
            <a:off x="2157984" y="3182112"/>
            <a:ext cx="7882128" cy="996696"/>
          </a:xfrm>
        </p:spPr>
        <p:txBody>
          <a:bodyPr>
            <a:normAutofit/>
          </a:bodyPr>
          <a:lstStyle/>
          <a:p>
            <a:pPr algn="l">
              <a:lnSpc>
                <a:spcPct val="135000"/>
              </a:lnSpc>
            </a:pPr>
            <a:r>
              <a:rPr lang="en-US" sz="2000" dirty="0">
                <a:solidFill>
                  <a:schemeClr val="tx2"/>
                </a:solidFill>
              </a:rPr>
              <a:t>Accessibility considerations for situations where learners will consume information by reading it.</a:t>
            </a:r>
          </a:p>
        </p:txBody>
      </p:sp>
    </p:spTree>
    <p:extLst>
      <p:ext uri="{BB962C8B-B14F-4D97-AF65-F5344CB8AC3E}">
        <p14:creationId xmlns:p14="http://schemas.microsoft.com/office/powerpoint/2010/main" val="545493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73042-3386-9662-CA45-036E8FF82FFF}"/>
              </a:ext>
            </a:extLst>
          </p:cNvPr>
          <p:cNvSpPr>
            <a:spLocks noGrp="1"/>
          </p:cNvSpPr>
          <p:nvPr>
            <p:ph type="title"/>
          </p:nvPr>
        </p:nvSpPr>
        <p:spPr/>
        <p:txBody>
          <a:bodyPr/>
          <a:lstStyle/>
          <a:p>
            <a:r>
              <a:rPr lang="en-US" dirty="0"/>
              <a:t>Make text easy to see and read</a:t>
            </a:r>
          </a:p>
        </p:txBody>
      </p:sp>
      <p:sp>
        <p:nvSpPr>
          <p:cNvPr id="4" name="Content Placeholder 3">
            <a:extLst>
              <a:ext uri="{FF2B5EF4-FFF2-40B4-BE49-F238E27FC236}">
                <a16:creationId xmlns:a16="http://schemas.microsoft.com/office/drawing/2014/main" id="{DCC528ED-E76B-E9F0-7798-70815E8F671C}"/>
              </a:ext>
            </a:extLst>
          </p:cNvPr>
          <p:cNvSpPr>
            <a:spLocks noGrp="1"/>
          </p:cNvSpPr>
          <p:nvPr>
            <p:ph sz="half" idx="1"/>
          </p:nvPr>
        </p:nvSpPr>
        <p:spPr>
          <a:xfrm>
            <a:off x="768096" y="1545336"/>
            <a:ext cx="5178553" cy="4626864"/>
          </a:xfrm>
        </p:spPr>
        <p:txBody>
          <a:bodyPr>
            <a:normAutofit/>
          </a:bodyPr>
          <a:lstStyle/>
          <a:p>
            <a:pPr marL="0" indent="0">
              <a:buNone/>
            </a:pPr>
            <a:r>
              <a:rPr lang="en-US" sz="2000" dirty="0"/>
              <a:t>Text should contrast well with the background behind it.</a:t>
            </a:r>
          </a:p>
          <a:p>
            <a:pPr marL="0" indent="0">
              <a:buNone/>
            </a:pPr>
            <a:r>
              <a:rPr lang="en-US" sz="1800" b="0" dirty="0"/>
              <a:t>The </a:t>
            </a:r>
            <a:r>
              <a:rPr lang="en-US" sz="1800" b="0" dirty="0">
                <a:hlinkClick r:id="rId2"/>
              </a:rPr>
              <a:t>WebAIM Contrast Checker</a:t>
            </a:r>
            <a:r>
              <a:rPr lang="en-US" sz="1800" b="0" dirty="0"/>
              <a:t> can help you evaluate the contrast between text’s color and the text background’s color and identify if the pairing meets the accessibility standards </a:t>
            </a:r>
            <a:r>
              <a:rPr lang="en-US" sz="1800" b="0" dirty="0">
                <a:hlinkClick r:id="rId3"/>
              </a:rPr>
              <a:t>UC’s Information Technology Accessibility Policy (pdf)</a:t>
            </a:r>
            <a:r>
              <a:rPr lang="en-US" sz="1800" b="0" dirty="0"/>
              <a:t> has adopted: currently </a:t>
            </a:r>
            <a:r>
              <a:rPr lang="en-US" sz="1800" b="0" dirty="0">
                <a:hlinkClick r:id="rId4"/>
              </a:rPr>
              <a:t>WCAG 2.0</a:t>
            </a:r>
            <a:r>
              <a:rPr lang="en-US" sz="1800" b="0" dirty="0"/>
              <a:t> AA; soon to be </a:t>
            </a:r>
            <a:r>
              <a:rPr lang="en-US" sz="1800" b="0" dirty="0">
                <a:hlinkClick r:id="rId5"/>
              </a:rPr>
              <a:t>WCAG 2.1</a:t>
            </a:r>
            <a:r>
              <a:rPr lang="en-US" sz="1800" b="0" dirty="0"/>
              <a:t> AA or possibly even </a:t>
            </a:r>
            <a:r>
              <a:rPr lang="en-US" sz="1800" b="0" dirty="0">
                <a:hlinkClick r:id="rId6"/>
              </a:rPr>
              <a:t>WCAG 2.2</a:t>
            </a:r>
            <a:r>
              <a:rPr lang="en-US" sz="1800" b="0" dirty="0"/>
              <a:t> AA.</a:t>
            </a:r>
          </a:p>
        </p:txBody>
      </p:sp>
      <p:sp>
        <p:nvSpPr>
          <p:cNvPr id="5" name="Content Placeholder 4">
            <a:extLst>
              <a:ext uri="{FF2B5EF4-FFF2-40B4-BE49-F238E27FC236}">
                <a16:creationId xmlns:a16="http://schemas.microsoft.com/office/drawing/2014/main" id="{5F838C1B-E5A4-3C1D-6537-41833E204743}"/>
              </a:ext>
            </a:extLst>
          </p:cNvPr>
          <p:cNvSpPr>
            <a:spLocks noGrp="1"/>
          </p:cNvSpPr>
          <p:nvPr>
            <p:ph sz="half" idx="2"/>
          </p:nvPr>
        </p:nvSpPr>
        <p:spPr>
          <a:xfrm>
            <a:off x="6814457" y="1545336"/>
            <a:ext cx="4612495" cy="4626864"/>
          </a:xfrm>
        </p:spPr>
        <p:txBody>
          <a:bodyPr>
            <a:normAutofit/>
          </a:bodyPr>
          <a:lstStyle/>
          <a:p>
            <a:pPr marL="0" indent="0">
              <a:buNone/>
            </a:pPr>
            <a:r>
              <a:rPr lang="en-US" sz="2000" dirty="0"/>
              <a:t>Text should be large enough to easily read and resizable.</a:t>
            </a:r>
          </a:p>
          <a:p>
            <a:pPr marL="0" indent="0">
              <a:buNone/>
            </a:pPr>
            <a:r>
              <a:rPr lang="en-US" sz="1800" b="0" dirty="0"/>
              <a:t>12p</a:t>
            </a:r>
            <a:r>
              <a:rPr lang="en-US" sz="1800" b="0" spc="200" dirty="0"/>
              <a:t>t/</a:t>
            </a:r>
            <a:r>
              <a:rPr lang="en-US" sz="1800" b="0" dirty="0"/>
              <a:t>16px is a generally recommended minimum text size (depending on the font).</a:t>
            </a:r>
          </a:p>
          <a:p>
            <a:pPr marL="0" indent="0">
              <a:buNone/>
            </a:pPr>
            <a:r>
              <a:rPr lang="en-US" sz="1800" b="0" dirty="0"/>
              <a:t>Users should be able to magnify digital text or otherwise resize it so it can be read more easily.</a:t>
            </a:r>
          </a:p>
        </p:txBody>
      </p:sp>
    </p:spTree>
    <p:extLst>
      <p:ext uri="{BB962C8B-B14F-4D97-AF65-F5344CB8AC3E}">
        <p14:creationId xmlns:p14="http://schemas.microsoft.com/office/powerpoint/2010/main" val="41953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E637E-9AE9-701C-B514-DA4BE9740B34}"/>
              </a:ext>
            </a:extLst>
          </p:cNvPr>
          <p:cNvSpPr>
            <a:spLocks noGrp="1"/>
          </p:cNvSpPr>
          <p:nvPr>
            <p:ph type="title"/>
          </p:nvPr>
        </p:nvSpPr>
        <p:spPr/>
        <p:txBody>
          <a:bodyPr/>
          <a:lstStyle/>
          <a:p>
            <a:r>
              <a:rPr lang="en-US" dirty="0"/>
              <a:t>Too much text!</a:t>
            </a:r>
          </a:p>
        </p:txBody>
      </p:sp>
      <p:sp>
        <p:nvSpPr>
          <p:cNvPr id="3" name="Content Placeholder 2">
            <a:extLst>
              <a:ext uri="{FF2B5EF4-FFF2-40B4-BE49-F238E27FC236}">
                <a16:creationId xmlns:a16="http://schemas.microsoft.com/office/drawing/2014/main" id="{42944EE5-66AB-4D5E-66B0-4ABE9BA86590}"/>
              </a:ext>
            </a:extLst>
          </p:cNvPr>
          <p:cNvSpPr>
            <a:spLocks noGrp="1"/>
          </p:cNvSpPr>
          <p:nvPr>
            <p:ph idx="1"/>
          </p:nvPr>
        </p:nvSpPr>
        <p:spPr/>
        <p:txBody>
          <a:bodyPr>
            <a:normAutofit/>
          </a:bodyPr>
          <a:lstStyle/>
          <a:p>
            <a:pPr marL="0" indent="0">
              <a:buNone/>
            </a:pPr>
            <a:r>
              <a:rPr lang="en-US" sz="2000" b="0" dirty="0"/>
              <a:t>Too much text is a turnoff for most learners and can be even more of a barrier for learners who have cognitive disabilities, such as ADHD, anxiety and dyslexia. </a:t>
            </a:r>
          </a:p>
          <a:p>
            <a:pPr marL="0" indent="0">
              <a:buNone/>
            </a:pPr>
            <a:r>
              <a:rPr lang="en-US" sz="2000" b="0" dirty="0"/>
              <a:t>Simple techniques for avoiding “too much text” include:</a:t>
            </a:r>
          </a:p>
          <a:p>
            <a:r>
              <a:rPr lang="en-US" sz="2000" dirty="0"/>
              <a:t>Introduce more spacing: </a:t>
            </a:r>
            <a:r>
              <a:rPr lang="en-US" sz="2000" b="0" dirty="0"/>
              <a:t>e.g., increased line spacing, paragraph spacing and empty space around blocks of text</a:t>
            </a:r>
          </a:p>
          <a:p>
            <a:r>
              <a:rPr lang="en-US" sz="2000" dirty="0"/>
              <a:t>Segmenting:</a:t>
            </a:r>
            <a:r>
              <a:rPr lang="en-US" sz="2000" b="0" dirty="0"/>
              <a:t> e.g., disperse text across more slides, use layout techniques like containers and sections, and introduce sections with Headings</a:t>
            </a:r>
          </a:p>
          <a:p>
            <a:pPr marL="0" indent="0">
              <a:buNone/>
            </a:pPr>
            <a:r>
              <a:rPr lang="en-US" sz="2000" b="0" dirty="0"/>
              <a:t>Using </a:t>
            </a:r>
            <a:r>
              <a:rPr lang="en-US" sz="2000" dirty="0"/>
              <a:t>Headings</a:t>
            </a:r>
            <a:r>
              <a:rPr lang="en-US" sz="2000" b="0" dirty="0"/>
              <a:t> to introduce sections naturally adds more spacing </a:t>
            </a:r>
            <a:r>
              <a:rPr lang="en-US" sz="2000" b="0" i="1" dirty="0"/>
              <a:t>and</a:t>
            </a:r>
            <a:r>
              <a:rPr lang="en-US" sz="2000" b="0" dirty="0"/>
              <a:t> allows learners to skim and get a quick sense of each section’s topic.</a:t>
            </a:r>
          </a:p>
        </p:txBody>
      </p:sp>
    </p:spTree>
    <p:extLst>
      <p:ext uri="{BB962C8B-B14F-4D97-AF65-F5344CB8AC3E}">
        <p14:creationId xmlns:p14="http://schemas.microsoft.com/office/powerpoint/2010/main" val="795552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69A3B09-DDB4-300D-AFE9-BF5C96C5096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18" name="Rectangle 17">
            <a:extLst>
              <a:ext uri="{FF2B5EF4-FFF2-40B4-BE49-F238E27FC236}">
                <a16:creationId xmlns:a16="http://schemas.microsoft.com/office/drawing/2014/main" id="{4B014A44-131E-96AF-8F77-4086F42F0E1E}"/>
              </a:ext>
              <a:ext uri="{C183D7F6-B498-43B3-948B-1728B52AA6E4}">
                <adec:decorative xmlns:adec="http://schemas.microsoft.com/office/drawing/2017/decorative" val="1"/>
              </a:ext>
            </a:extLst>
          </p:cNvPr>
          <p:cNvSpPr/>
          <p:nvPr/>
        </p:nvSpPr>
        <p:spPr>
          <a:xfrm>
            <a:off x="645097" y="2182351"/>
            <a:ext cx="10901806" cy="2143539"/>
          </a:xfrm>
          <a:prstGeom prst="rect">
            <a:avLst/>
          </a:prstGeom>
          <a:solidFill>
            <a:schemeClr val="bg1">
              <a:alpha val="95000"/>
            </a:schemeClr>
          </a:solidFill>
          <a:ln w="38100" cap="flat"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0C893F-38B1-83F6-643C-E101E56823E9}"/>
              </a:ext>
            </a:extLst>
          </p:cNvPr>
          <p:cNvSpPr>
            <a:spLocks noGrp="1"/>
          </p:cNvSpPr>
          <p:nvPr>
            <p:ph type="ctrTitle"/>
          </p:nvPr>
        </p:nvSpPr>
        <p:spPr>
          <a:xfrm>
            <a:off x="774301" y="2182352"/>
            <a:ext cx="10666581" cy="981490"/>
          </a:xfrm>
        </p:spPr>
        <p:txBody>
          <a:bodyPr>
            <a:normAutofit/>
          </a:bodyPr>
          <a:lstStyle/>
          <a:p>
            <a:pPr algn="l">
              <a:lnSpc>
                <a:spcPct val="114000"/>
              </a:lnSpc>
            </a:pPr>
            <a:r>
              <a:rPr lang="en-US" sz="4400" dirty="0"/>
              <a:t>Listening: spoken word-based learning</a:t>
            </a:r>
            <a:endParaRPr lang="en-US" sz="4800" dirty="0"/>
          </a:p>
        </p:txBody>
      </p:sp>
      <p:sp>
        <p:nvSpPr>
          <p:cNvPr id="3" name="Subtitle 2">
            <a:extLst>
              <a:ext uri="{FF2B5EF4-FFF2-40B4-BE49-F238E27FC236}">
                <a16:creationId xmlns:a16="http://schemas.microsoft.com/office/drawing/2014/main" id="{2C41E52C-DCCF-A37C-4821-F0EDA4A13C8F}"/>
              </a:ext>
            </a:extLst>
          </p:cNvPr>
          <p:cNvSpPr>
            <a:spLocks noGrp="1"/>
          </p:cNvSpPr>
          <p:nvPr>
            <p:ph type="subTitle" idx="1"/>
          </p:nvPr>
        </p:nvSpPr>
        <p:spPr>
          <a:xfrm>
            <a:off x="774302" y="3214641"/>
            <a:ext cx="10666579" cy="996950"/>
          </a:xfrm>
        </p:spPr>
        <p:txBody>
          <a:bodyPr>
            <a:normAutofit/>
          </a:bodyPr>
          <a:lstStyle/>
          <a:p>
            <a:pPr algn="l">
              <a:lnSpc>
                <a:spcPct val="135000"/>
              </a:lnSpc>
            </a:pPr>
            <a:r>
              <a:rPr lang="en-US" sz="2000" dirty="0">
                <a:solidFill>
                  <a:schemeClr val="tx2"/>
                </a:solidFill>
              </a:rPr>
              <a:t>Accessibility considerations for situations where learners will consume information by listening to it.</a:t>
            </a:r>
          </a:p>
        </p:txBody>
      </p:sp>
    </p:spTree>
    <p:extLst>
      <p:ext uri="{BB962C8B-B14F-4D97-AF65-F5344CB8AC3E}">
        <p14:creationId xmlns:p14="http://schemas.microsoft.com/office/powerpoint/2010/main" val="455215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D3A166-613A-5A68-327B-A7B6C3847030}"/>
              </a:ext>
            </a:extLst>
          </p:cNvPr>
          <p:cNvSpPr>
            <a:spLocks noGrp="1"/>
          </p:cNvSpPr>
          <p:nvPr>
            <p:ph type="title"/>
          </p:nvPr>
        </p:nvSpPr>
        <p:spPr/>
        <p:txBody>
          <a:bodyPr/>
          <a:lstStyle/>
          <a:p>
            <a:r>
              <a:rPr lang="en-US" dirty="0"/>
              <a:t>Spoken-word audio and text don’t mix well</a:t>
            </a:r>
          </a:p>
        </p:txBody>
      </p:sp>
      <p:sp>
        <p:nvSpPr>
          <p:cNvPr id="7" name="Content Placeholder 6">
            <a:extLst>
              <a:ext uri="{FF2B5EF4-FFF2-40B4-BE49-F238E27FC236}">
                <a16:creationId xmlns:a16="http://schemas.microsoft.com/office/drawing/2014/main" id="{DAA09435-4FC5-D19F-8216-958D2D09422B}"/>
              </a:ext>
            </a:extLst>
          </p:cNvPr>
          <p:cNvSpPr>
            <a:spLocks noGrp="1"/>
          </p:cNvSpPr>
          <p:nvPr>
            <p:ph idx="1"/>
          </p:nvPr>
        </p:nvSpPr>
        <p:spPr/>
        <p:txBody>
          <a:bodyPr>
            <a:normAutofit/>
          </a:bodyPr>
          <a:lstStyle/>
          <a:p>
            <a:pPr marL="0" indent="0">
              <a:buNone/>
            </a:pPr>
            <a:r>
              <a:rPr lang="en-US" sz="1800" b="0" dirty="0"/>
              <a:t>Most learners — and particularly learners who have certain cognitive disabilities — struggle to listen to spoken-word audio and read text, especially large amounts of text, at the same time; it tends to cause cognitive dissonance and overload, where neither channel of information will be processed well.</a:t>
            </a:r>
          </a:p>
          <a:p>
            <a:pPr marL="0" indent="0">
              <a:buNone/>
            </a:pPr>
            <a:r>
              <a:rPr lang="en-US" sz="1800" b="0" dirty="0"/>
              <a:t>And when most people see text, they consciously or unconsciously try to read it.</a:t>
            </a:r>
          </a:p>
          <a:p>
            <a:pPr marL="0" indent="0">
              <a:buNone/>
            </a:pPr>
            <a:r>
              <a:rPr lang="en-US" sz="1800" b="0" dirty="0"/>
              <a:t>So often, the most effective way to avoid these cognitive complications is to just minimize the amount of text displayed during times when you want learners to receive information by listening to it.</a:t>
            </a:r>
          </a:p>
          <a:p>
            <a:pPr marL="0" indent="0">
              <a:buNone/>
            </a:pPr>
            <a:r>
              <a:rPr lang="en-US" sz="1800" b="0" dirty="0">
                <a:hlinkClick r:id="rId2"/>
              </a:rPr>
              <a:t>Mayer’s Principles of Multimedia</a:t>
            </a:r>
            <a:r>
              <a:rPr lang="en-US" sz="1800" b="0" dirty="0"/>
              <a:t> can help you understand how best to pair visual elements, including text, with audio information.</a:t>
            </a:r>
          </a:p>
        </p:txBody>
      </p:sp>
    </p:spTree>
    <p:extLst>
      <p:ext uri="{BB962C8B-B14F-4D97-AF65-F5344CB8AC3E}">
        <p14:creationId xmlns:p14="http://schemas.microsoft.com/office/powerpoint/2010/main" val="3433604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69A3B09-DDB4-300D-AFE9-BF5C96C5096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4B014A44-131E-96AF-8F77-4086F42F0E1E}"/>
              </a:ext>
              <a:ext uri="{C183D7F6-B498-43B3-948B-1728B52AA6E4}">
                <adec:decorative xmlns:adec="http://schemas.microsoft.com/office/drawing/2017/decorative" val="1"/>
              </a:ext>
            </a:extLst>
          </p:cNvPr>
          <p:cNvSpPr/>
          <p:nvPr/>
        </p:nvSpPr>
        <p:spPr>
          <a:xfrm>
            <a:off x="1134953" y="3749894"/>
            <a:ext cx="5592417" cy="1246649"/>
          </a:xfrm>
          <a:prstGeom prst="rect">
            <a:avLst/>
          </a:prstGeom>
          <a:solidFill>
            <a:schemeClr val="bg1">
              <a:alpha val="95000"/>
            </a:schemeClr>
          </a:solidFill>
          <a:ln w="38100" cap="flat"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0C893F-38B1-83F6-643C-E101E56823E9}"/>
              </a:ext>
            </a:extLst>
          </p:cNvPr>
          <p:cNvSpPr>
            <a:spLocks noGrp="1"/>
          </p:cNvSpPr>
          <p:nvPr>
            <p:ph type="ctrTitle"/>
          </p:nvPr>
        </p:nvSpPr>
        <p:spPr>
          <a:xfrm>
            <a:off x="1264157" y="3749895"/>
            <a:ext cx="5463213" cy="981490"/>
          </a:xfrm>
        </p:spPr>
        <p:txBody>
          <a:bodyPr>
            <a:normAutofit/>
          </a:bodyPr>
          <a:lstStyle/>
          <a:p>
            <a:pPr algn="l">
              <a:lnSpc>
                <a:spcPct val="114000"/>
              </a:lnSpc>
            </a:pPr>
            <a:r>
              <a:rPr lang="en-US" sz="4400" dirty="0"/>
              <a:t>LMS-based content</a:t>
            </a:r>
            <a:endParaRPr lang="en-US" sz="4800" dirty="0"/>
          </a:p>
        </p:txBody>
      </p:sp>
    </p:spTree>
    <p:extLst>
      <p:ext uri="{BB962C8B-B14F-4D97-AF65-F5344CB8AC3E}">
        <p14:creationId xmlns:p14="http://schemas.microsoft.com/office/powerpoint/2010/main" val="3933746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02B0C-A227-78BB-22D4-F7E64438084F}"/>
              </a:ext>
            </a:extLst>
          </p:cNvPr>
          <p:cNvSpPr>
            <a:spLocks noGrp="1"/>
          </p:cNvSpPr>
          <p:nvPr>
            <p:ph type="title"/>
          </p:nvPr>
        </p:nvSpPr>
        <p:spPr/>
        <p:txBody>
          <a:bodyPr anchor="ctr">
            <a:normAutofit/>
          </a:bodyPr>
          <a:lstStyle/>
          <a:p>
            <a:r>
              <a:rPr lang="en-US" sz="2400" dirty="0"/>
              <a:t>LMS-related Global Accessibility Awareness Day 2022 sessions</a:t>
            </a:r>
          </a:p>
        </p:txBody>
      </p:sp>
      <p:sp>
        <p:nvSpPr>
          <p:cNvPr id="3" name="Content Placeholder 2">
            <a:extLst>
              <a:ext uri="{FF2B5EF4-FFF2-40B4-BE49-F238E27FC236}">
                <a16:creationId xmlns:a16="http://schemas.microsoft.com/office/drawing/2014/main" id="{ACCDE9DF-5878-CFB8-56C3-7320A48D43BB}"/>
              </a:ext>
            </a:extLst>
          </p:cNvPr>
          <p:cNvSpPr>
            <a:spLocks noGrp="1"/>
          </p:cNvSpPr>
          <p:nvPr>
            <p:ph sz="half" idx="1"/>
          </p:nvPr>
        </p:nvSpPr>
        <p:spPr>
          <a:xfrm>
            <a:off x="768096" y="1545336"/>
            <a:ext cx="5327904" cy="4626864"/>
          </a:xfrm>
        </p:spPr>
        <p:txBody>
          <a:bodyPr>
            <a:normAutofit/>
          </a:bodyPr>
          <a:lstStyle/>
          <a:p>
            <a:pPr marL="0" indent="0">
              <a:buNone/>
            </a:pPr>
            <a:r>
              <a:rPr lang="en-US" sz="2000" dirty="0">
                <a:hlinkClick r:id="rId2"/>
              </a:rPr>
              <a:t>Rich Text Editors: Maintaining Accessibility</a:t>
            </a:r>
            <a:endParaRPr lang="en-US" sz="2000" dirty="0"/>
          </a:p>
          <a:p>
            <a:pPr marL="0" indent="0">
              <a:spcAft>
                <a:spcPts val="1000"/>
              </a:spcAft>
              <a:buNone/>
            </a:pPr>
            <a:r>
              <a:rPr lang="en-US" sz="1800" b="0" dirty="0"/>
              <a:t>Rich text editors (RTE) are a primary way of entering content into most LMS’s.</a:t>
            </a:r>
          </a:p>
          <a:p>
            <a:pPr marL="0" indent="0">
              <a:spcAft>
                <a:spcPts val="500"/>
              </a:spcAft>
              <a:buNone/>
            </a:pPr>
            <a:r>
              <a:rPr lang="en-US" sz="1800" b="0" dirty="0"/>
              <a:t>Topics discussed in the session include:</a:t>
            </a:r>
          </a:p>
          <a:p>
            <a:pPr>
              <a:spcAft>
                <a:spcPts val="500"/>
              </a:spcAft>
            </a:pPr>
            <a:r>
              <a:rPr lang="en-US" sz="1800" b="0" dirty="0"/>
              <a:t>Maximizing accessibility with tables</a:t>
            </a:r>
          </a:p>
          <a:p>
            <a:pPr>
              <a:spcAft>
                <a:spcPts val="500"/>
              </a:spcAft>
            </a:pPr>
            <a:r>
              <a:rPr lang="en-US" sz="1800" b="0" dirty="0"/>
              <a:t>Headings, heading hierarchies and inspecting existing headings</a:t>
            </a:r>
          </a:p>
          <a:p>
            <a:pPr>
              <a:spcAft>
                <a:spcPts val="500"/>
              </a:spcAft>
            </a:pPr>
            <a:r>
              <a:rPr lang="en-US" sz="1800" b="0" dirty="0"/>
              <a:t>Text styles</a:t>
            </a:r>
          </a:p>
          <a:p>
            <a:pPr>
              <a:spcAft>
                <a:spcPts val="1000"/>
              </a:spcAft>
            </a:pPr>
            <a:r>
              <a:rPr lang="en-US" sz="1800" b="0" dirty="0"/>
              <a:t>And more!</a:t>
            </a:r>
          </a:p>
        </p:txBody>
      </p:sp>
      <p:sp>
        <p:nvSpPr>
          <p:cNvPr id="4" name="Content Placeholder 3">
            <a:extLst>
              <a:ext uri="{FF2B5EF4-FFF2-40B4-BE49-F238E27FC236}">
                <a16:creationId xmlns:a16="http://schemas.microsoft.com/office/drawing/2014/main" id="{66A520B2-AA47-1563-3876-5C4C0CF75525}"/>
              </a:ext>
            </a:extLst>
          </p:cNvPr>
          <p:cNvSpPr>
            <a:spLocks noGrp="1"/>
          </p:cNvSpPr>
          <p:nvPr>
            <p:ph sz="half" idx="2"/>
          </p:nvPr>
        </p:nvSpPr>
        <p:spPr>
          <a:xfrm>
            <a:off x="6732270" y="1545336"/>
            <a:ext cx="4694682" cy="4626864"/>
          </a:xfrm>
        </p:spPr>
        <p:txBody>
          <a:bodyPr>
            <a:normAutofit/>
          </a:bodyPr>
          <a:lstStyle/>
          <a:p>
            <a:pPr marL="0" indent="0">
              <a:buNone/>
            </a:pPr>
            <a:r>
              <a:rPr lang="en-US" sz="2000" dirty="0">
                <a:hlinkClick r:id="rId3"/>
              </a:rPr>
              <a:t>Ally Demo: Making LMS Content Accessible</a:t>
            </a:r>
            <a:r>
              <a:rPr lang="en-US" sz="2000" dirty="0"/>
              <a:t> by Travis Lee (UCLA)</a:t>
            </a:r>
          </a:p>
          <a:p>
            <a:pPr marL="0" indent="0">
              <a:buNone/>
            </a:pPr>
            <a:r>
              <a:rPr lang="en-US" sz="1800" b="0" dirty="0"/>
              <a:t>In this session, Travis explores the numerous accessibility benefits of using Ally, an LMS-based tool that UCLA uses with its Blackboard LMS.</a:t>
            </a:r>
          </a:p>
          <a:p>
            <a:pPr marL="0" indent="0">
              <a:buNone/>
            </a:pPr>
            <a:r>
              <a:rPr lang="en-US" sz="1800" b="0" dirty="0"/>
              <a:t>Ally is now available at other campuses and locations and with other LMS’s.</a:t>
            </a:r>
          </a:p>
        </p:txBody>
      </p:sp>
    </p:spTree>
    <p:extLst>
      <p:ext uri="{BB962C8B-B14F-4D97-AF65-F5344CB8AC3E}">
        <p14:creationId xmlns:p14="http://schemas.microsoft.com/office/powerpoint/2010/main" val="31539686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GAAD 2023">
      <a:dk1>
        <a:srgbClr val="005581"/>
      </a:dk1>
      <a:lt1>
        <a:sysClr val="window" lastClr="FFFFFF"/>
      </a:lt1>
      <a:dk2>
        <a:srgbClr val="535353"/>
      </a:dk2>
      <a:lt2>
        <a:srgbClr val="E7E6E6"/>
      </a:lt2>
      <a:accent1>
        <a:srgbClr val="00778B"/>
      </a:accent1>
      <a:accent2>
        <a:srgbClr val="7E7E7E"/>
      </a:accent2>
      <a:accent3>
        <a:srgbClr val="FFB511"/>
      </a:accent3>
      <a:accent4>
        <a:srgbClr val="FF6E1B"/>
      </a:accent4>
      <a:accent5>
        <a:srgbClr val="E44C9A"/>
      </a:accent5>
      <a:accent6>
        <a:srgbClr val="00A3AD"/>
      </a:accent6>
      <a:hlink>
        <a:srgbClr val="0F7BB3"/>
      </a:hlink>
      <a:folHlink>
        <a:srgbClr val="8C14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4">
      <a:dk1>
        <a:srgbClr val="6B6562"/>
      </a:dk1>
      <a:lt1>
        <a:sysClr val="window" lastClr="FFFFFF"/>
      </a:lt1>
      <a:dk2>
        <a:srgbClr val="005581"/>
      </a:dk2>
      <a:lt2>
        <a:srgbClr val="E5E1DB"/>
      </a:lt2>
      <a:accent1>
        <a:srgbClr val="317CA5"/>
      </a:accent1>
      <a:accent2>
        <a:srgbClr val="DE7A1B"/>
      </a:accent2>
      <a:accent3>
        <a:srgbClr val="B35663"/>
      </a:accent3>
      <a:accent4>
        <a:srgbClr val="EABA4E"/>
      </a:accent4>
      <a:accent5>
        <a:srgbClr val="398084"/>
      </a:accent5>
      <a:accent6>
        <a:srgbClr val="6370B1"/>
      </a:accent6>
      <a:hlink>
        <a:srgbClr val="0F7BB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5976</TotalTime>
  <Words>1572</Words>
  <Application>Microsoft Office PowerPoint</Application>
  <PresentationFormat>Widescreen</PresentationFormat>
  <Paragraphs>104</Paragraphs>
  <Slides>22</Slides>
  <Notes>8</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22</vt:i4>
      </vt:variant>
    </vt:vector>
  </HeadingPairs>
  <TitlesOfParts>
    <vt:vector size="26" baseType="lpstr">
      <vt:lpstr>Arial</vt:lpstr>
      <vt:lpstr>Calibri</vt:lpstr>
      <vt:lpstr>Office Theme</vt:lpstr>
      <vt:lpstr>1_Office Theme</vt:lpstr>
      <vt:lpstr>How to Develop  Accessible Learning Content</vt:lpstr>
      <vt:lpstr>Types of learning content covered:</vt:lpstr>
      <vt:lpstr>Reading: text-based learning</vt:lpstr>
      <vt:lpstr>Make text easy to see and read</vt:lpstr>
      <vt:lpstr>Too much text!</vt:lpstr>
      <vt:lpstr>Listening: spoken word-based learning</vt:lpstr>
      <vt:lpstr>Spoken-word audio and text don’t mix well</vt:lpstr>
      <vt:lpstr>LMS-based content</vt:lpstr>
      <vt:lpstr>LMS-related Global Accessibility Awareness Day 2022 sessions</vt:lpstr>
      <vt:lpstr>Accessibility resources for Canvas and other tools</vt:lpstr>
      <vt:lpstr>Video content</vt:lpstr>
      <vt:lpstr>Demystifying Captions in Less Than 10 Minutes</vt:lpstr>
      <vt:lpstr>Speaking to visual aids in videos, lectures, presentations, etc.</vt:lpstr>
      <vt:lpstr>Digital documents</vt:lpstr>
      <vt:lpstr>Microsoft Word and PDF resources</vt:lpstr>
      <vt:lpstr>PowerPoint: title boxes</vt:lpstr>
      <vt:lpstr>PowerPoint: the Selection pane</vt:lpstr>
      <vt:lpstr>Alternative text (alt text)</vt:lpstr>
      <vt:lpstr>Assigning alt text in Microsoft PowerPoint (and Word)</vt:lpstr>
      <vt:lpstr>Decorative (or “duplicative”) images, shapes, graphics, etc.</vt:lpstr>
      <vt:lpstr>eCourse content</vt:lpstr>
      <vt:lpstr>eCourse Accessibility Checklist (pdf)</vt:lpstr>
    </vt:vector>
  </TitlesOfParts>
  <Company>UCOP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Develop  Accessible Learning Content</dc:title>
  <dc:creator>Douglas Harriman</dc:creator>
  <cp:lastModifiedBy>Douglas Harriman</cp:lastModifiedBy>
  <cp:revision>114</cp:revision>
  <dcterms:created xsi:type="dcterms:W3CDTF">2023-04-10T16:45:10Z</dcterms:created>
  <dcterms:modified xsi:type="dcterms:W3CDTF">2023-05-22T01:53:55Z</dcterms:modified>
</cp:coreProperties>
</file>