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48" r:id="rId3"/>
  </p:sldMasterIdLst>
  <p:handoutMasterIdLst>
    <p:handoutMasterId r:id="rId7"/>
  </p:handoutMasterIdLst>
  <p:sldIdLst>
    <p:sldId id="261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062"/>
    <a:srgbClr val="00A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9" autoAdjust="0"/>
  </p:normalViewPr>
  <p:slideViewPr>
    <p:cSldViewPr snapToGrid="0" snapToObjects="1">
      <p:cViewPr>
        <p:scale>
          <a:sx n="100" d="100"/>
          <a:sy n="100" d="100"/>
        </p:scale>
        <p:origin x="-3128" y="-1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12039-3B2A-7045-A93E-6183928716A0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9D46-E1C9-D543-8193-CBE120B4C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46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90698-A0FB-EF4C-9DFE-5E7B20A0165F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AD04F-DE98-7940-89D3-EBA3AFDF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8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90698-A0FB-EF4C-9DFE-5E7B20A0165F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AD04F-DE98-7940-89D3-EBA3AFDF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8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90698-A0FB-EF4C-9DFE-5E7B20A0165F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AD04F-DE98-7940-89D3-EBA3AFDF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0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49D637-7C0A-7C41-8971-5B487EB5BA8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0456-F213-0246-A464-470E03D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6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49D637-7C0A-7C41-8971-5B487EB5BA8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0456-F213-0246-A464-470E03D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2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49D637-7C0A-7C41-8971-5B487EB5BA8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0456-F213-0246-A464-470E03D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49D637-7C0A-7C41-8971-5B487EB5BA8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0456-F213-0246-A464-470E03D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00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49D637-7C0A-7C41-8971-5B487EB5BA8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0456-F213-0246-A464-470E03D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49D637-7C0A-7C41-8971-5B487EB5BA8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0456-F213-0246-A464-470E03D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60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49D637-7C0A-7C41-8971-5B487EB5BA8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0456-F213-0246-A464-470E03D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2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49D637-7C0A-7C41-8971-5B487EB5BA8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0456-F213-0246-A464-470E03D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90698-A0FB-EF4C-9DFE-5E7B20A0165F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AD04F-DE98-7940-89D3-EBA3AFDF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79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49D637-7C0A-7C41-8971-5B487EB5BA8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0456-F213-0246-A464-470E03D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49D637-7C0A-7C41-8971-5B487EB5BA8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0456-F213-0246-A464-470E03D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08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49D637-7C0A-7C41-8971-5B487EB5BA8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0456-F213-0246-A464-470E03D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4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1BF1-E933-5D41-BE9B-77E61F029A89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515-A3BE-D446-99D6-33CFEA7D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1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1BF1-E933-5D41-BE9B-77E61F029A89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515-A3BE-D446-99D6-33CFEA7D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49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1BF1-E933-5D41-BE9B-77E61F029A89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515-A3BE-D446-99D6-33CFEA7D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56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1BF1-E933-5D41-BE9B-77E61F029A89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515-A3BE-D446-99D6-33CFEA7D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19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1BF1-E933-5D41-BE9B-77E61F029A89}" type="datetimeFigureOut">
              <a:rPr lang="en-US" smtClean="0"/>
              <a:t>2/23/15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515-A3BE-D446-99D6-33CFEA7D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66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1BF1-E933-5D41-BE9B-77E61F029A89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515-A3BE-D446-99D6-33CFEA7D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5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1BF1-E933-5D41-BE9B-77E61F029A89}" type="datetimeFigureOut">
              <a:rPr lang="en-US" smtClean="0"/>
              <a:t>2/23/15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515-A3BE-D446-99D6-33CFEA7D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4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90698-A0FB-EF4C-9DFE-5E7B20A0165F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AD04F-DE98-7940-89D3-EBA3AFDF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70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1BF1-E933-5D41-BE9B-77E61F029A89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515-A3BE-D446-99D6-33CFEA7D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1BF1-E933-5D41-BE9B-77E61F029A89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515-A3BE-D446-99D6-33CFEA7D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74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1BF1-E933-5D41-BE9B-77E61F029A89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515-A3BE-D446-99D6-33CFEA7D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5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1BF1-E933-5D41-BE9B-77E61F029A89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515-A3BE-D446-99D6-33CFEA7D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1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90698-A0FB-EF4C-9DFE-5E7B20A0165F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AD04F-DE98-7940-89D3-EBA3AFDF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9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90698-A0FB-EF4C-9DFE-5E7B20A0165F}" type="datetimeFigureOut">
              <a:rPr lang="en-US" smtClean="0"/>
              <a:t>2/23/15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AD04F-DE98-7940-89D3-EBA3AFDF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90698-A0FB-EF4C-9DFE-5E7B20A0165F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AD04F-DE98-7940-89D3-EBA3AFDF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1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90698-A0FB-EF4C-9DFE-5E7B20A0165F}" type="datetimeFigureOut">
              <a:rPr lang="en-US" smtClean="0"/>
              <a:t>2/23/15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AD04F-DE98-7940-89D3-EBA3AFDF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90698-A0FB-EF4C-9DFE-5E7B20A0165F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AD04F-DE98-7940-89D3-EBA3AFDF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3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90698-A0FB-EF4C-9DFE-5E7B20A0165F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AD04F-DE98-7940-89D3-EBA3AFDF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7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4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c_gfi_powerpoint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c_gfi_ppt_logo-02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5" y="6071108"/>
            <a:ext cx="1016000" cy="2794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448945" y="5943600"/>
            <a:ext cx="8231505" cy="0"/>
          </a:xfrm>
          <a:prstGeom prst="line">
            <a:avLst/>
          </a:prstGeom>
          <a:ln w="12700" cmpd="sng">
            <a:solidFill>
              <a:srgbClr val="00A1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3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c_gfi_powerpoint_b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uc_gfi_ppt_logo-01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" y="5032375"/>
            <a:ext cx="2336800" cy="6604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48945" y="5937250"/>
            <a:ext cx="823150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7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B1BF1-E933-5D41-BE9B-77E61F029A89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3515-A3BE-D446-99D6-33CFEA7D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4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470" y="1450975"/>
            <a:ext cx="7101205" cy="17697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Kievit Offc Pro"/>
                <a:cs typeface="Kievit Offc Pro"/>
              </a:rPr>
              <a:t>PowerPoint</a:t>
            </a:r>
          </a:p>
          <a:p>
            <a:pPr>
              <a:lnSpc>
                <a:spcPct val="9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Kievit Offc Pro"/>
                <a:cs typeface="Kievit Offc Pro"/>
              </a:rPr>
              <a:t>Template 2015</a:t>
            </a:r>
            <a:endParaRPr lang="en-US" sz="6000" b="1" dirty="0">
              <a:solidFill>
                <a:schemeClr val="bg1"/>
              </a:solidFill>
              <a:latin typeface="Kievit Offc Pro"/>
              <a:cs typeface="Kievit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69393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48945" y="914400"/>
            <a:ext cx="8231505" cy="0"/>
          </a:xfrm>
          <a:prstGeom prst="line">
            <a:avLst/>
          </a:prstGeom>
          <a:ln w="12700" cmpd="sng">
            <a:solidFill>
              <a:srgbClr val="00A1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8945" y="314236"/>
            <a:ext cx="4260850" cy="60016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3600" b="1" dirty="0" smtClean="0">
                <a:solidFill>
                  <a:srgbClr val="00A1DF"/>
                </a:solidFill>
                <a:latin typeface="Kievit SC Offc Pro"/>
                <a:cs typeface="Kievit SC Offc Pro"/>
              </a:rPr>
              <a:t>farm to table</a:t>
            </a:r>
            <a:endParaRPr lang="en-US" sz="3600" b="1" dirty="0">
              <a:solidFill>
                <a:srgbClr val="00A1DF"/>
              </a:solidFill>
              <a:latin typeface="Kievit SC Offc Pro"/>
              <a:cs typeface="Kievit SC Offc Pro"/>
            </a:endParaRPr>
          </a:p>
        </p:txBody>
      </p:sp>
      <p:pic>
        <p:nvPicPr>
          <p:cNvPr id="9" name="Picture 8" descr="UCOP_ANR-1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b="4853"/>
          <a:stretch/>
        </p:blipFill>
        <p:spPr>
          <a:xfrm>
            <a:off x="448945" y="1003300"/>
            <a:ext cx="8231505" cy="54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049" y="917486"/>
            <a:ext cx="4076701" cy="60016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3600" b="1" dirty="0" smtClean="0">
                <a:solidFill>
                  <a:srgbClr val="00A1DF"/>
                </a:solidFill>
                <a:latin typeface="Kievit SC Offc Pro"/>
                <a:cs typeface="Kievit SC Offc Pro"/>
              </a:rPr>
              <a:t>phase one</a:t>
            </a:r>
            <a:endParaRPr lang="en-US" sz="3600" b="1" dirty="0">
              <a:solidFill>
                <a:srgbClr val="00A1DF"/>
              </a:solidFill>
              <a:latin typeface="Kievit SC Offc Pro"/>
              <a:cs typeface="Kievit SC Offc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049" y="1603286"/>
            <a:ext cx="6089651" cy="87716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dirty="0">
                <a:solidFill>
                  <a:srgbClr val="5F6062"/>
                </a:solidFill>
                <a:latin typeface="Kievit Offc Pro"/>
                <a:cs typeface="Kievit Offc Pro"/>
              </a:rPr>
              <a:t>Leadership will develop best practices, and the toolkits to implement them, that, once successfully deployed </a:t>
            </a:r>
            <a:r>
              <a:rPr lang="en-US" dirty="0" err="1">
                <a:solidFill>
                  <a:srgbClr val="5F6062"/>
                </a:solidFill>
                <a:latin typeface="Kievit Offc Pro"/>
                <a:cs typeface="Kievit Offc Pro"/>
              </a:rPr>
              <a:t>systemwide</a:t>
            </a:r>
            <a:r>
              <a:rPr lang="en-US" dirty="0">
                <a:solidFill>
                  <a:srgbClr val="5F6062"/>
                </a:solidFill>
                <a:latin typeface="Kievit Offc Pro"/>
                <a:cs typeface="Kievit Offc Pro"/>
              </a:rPr>
              <a:t> at UC, can be offered to schools and communities nationwide.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8049" y="2629585"/>
            <a:ext cx="4076701" cy="2616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400" dirty="0" smtClean="0">
                <a:solidFill>
                  <a:srgbClr val="00A1DF"/>
                </a:solidFill>
                <a:latin typeface="Kievit SC Offc Pro Book"/>
                <a:cs typeface="Kievit SC Offc Pro Book"/>
              </a:rPr>
              <a:t>these projects include:</a:t>
            </a:r>
            <a:endParaRPr lang="en-US" sz="1400" dirty="0">
              <a:solidFill>
                <a:srgbClr val="00A1DF"/>
              </a:solidFill>
              <a:latin typeface="Kievit SC Offc Pro Book"/>
              <a:cs typeface="Kievit SC Offc Pro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049" y="2913331"/>
            <a:ext cx="6089651" cy="14285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91440" indent="-100584">
              <a:lnSpc>
                <a:spcPts val="1800"/>
              </a:lnSpc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5F6062"/>
                </a:solidFill>
                <a:latin typeface="Kievit Offc Pro"/>
                <a:cs typeface="Kievit Offc Pro"/>
              </a:rPr>
              <a:t>Expanding experiential learning</a:t>
            </a:r>
          </a:p>
          <a:p>
            <a:pPr marL="91440" indent="-100584">
              <a:lnSpc>
                <a:spcPts val="1800"/>
              </a:lnSpc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5F6062"/>
                </a:solidFill>
                <a:latin typeface="Kievit Offc Pro"/>
                <a:cs typeface="Kievit Offc Pro"/>
              </a:rPr>
              <a:t>Leveraging </a:t>
            </a:r>
            <a:r>
              <a:rPr lang="en-US" sz="1400" dirty="0">
                <a:solidFill>
                  <a:srgbClr val="5F6062"/>
                </a:solidFill>
                <a:latin typeface="Kievit Offc Pro"/>
                <a:cs typeface="Kievit Offc Pro"/>
              </a:rPr>
              <a:t>food purchasing power</a:t>
            </a:r>
          </a:p>
          <a:p>
            <a:pPr marL="91440" indent="-100584">
              <a:lnSpc>
                <a:spcPts val="1800"/>
              </a:lnSpc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5F6062"/>
                </a:solidFill>
                <a:latin typeface="Kievit Offc Pro"/>
                <a:cs typeface="Kievit Offc Pro"/>
              </a:rPr>
              <a:t>Develop </a:t>
            </a:r>
            <a:r>
              <a:rPr lang="en-US" sz="1400" dirty="0">
                <a:solidFill>
                  <a:srgbClr val="5F6062"/>
                </a:solidFill>
                <a:latin typeface="Kievit Offc Pro"/>
                <a:cs typeface="Kievit Offc Pro"/>
              </a:rPr>
              <a:t>insights and action plans in response to climate change</a:t>
            </a:r>
          </a:p>
          <a:p>
            <a:pPr marL="91440" indent="-100584">
              <a:lnSpc>
                <a:spcPts val="1800"/>
              </a:lnSpc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5F6062"/>
                </a:solidFill>
                <a:latin typeface="Kievit Offc Pro"/>
                <a:cs typeface="Kievit Offc Pro"/>
              </a:rPr>
              <a:t>Developing </a:t>
            </a:r>
            <a:r>
              <a:rPr lang="en-US" sz="1400" dirty="0">
                <a:solidFill>
                  <a:srgbClr val="5F6062"/>
                </a:solidFill>
                <a:latin typeface="Kievit Offc Pro"/>
                <a:cs typeface="Kievit Offc Pro"/>
              </a:rPr>
              <a:t>policies to better enable small growers</a:t>
            </a:r>
          </a:p>
          <a:p>
            <a:pPr marL="91440" indent="-100584">
              <a:lnSpc>
                <a:spcPts val="1800"/>
              </a:lnSpc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5F6062"/>
                </a:solidFill>
                <a:latin typeface="Kievit Offc Pro"/>
                <a:cs typeface="Kievit Offc Pro"/>
              </a:rPr>
              <a:t>Integrating </a:t>
            </a:r>
            <a:r>
              <a:rPr lang="en-US" sz="1400" dirty="0">
                <a:solidFill>
                  <a:srgbClr val="5F6062"/>
                </a:solidFill>
                <a:latin typeface="Kievit Offc Pro"/>
                <a:cs typeface="Kievit Offc Pro"/>
              </a:rPr>
              <a:t>food issues into undergraduate and graduate courses</a:t>
            </a:r>
          </a:p>
          <a:p>
            <a:pPr marL="91440" indent="-100584">
              <a:lnSpc>
                <a:spcPts val="1800"/>
              </a:lnSpc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5F6062"/>
                </a:solidFill>
                <a:latin typeface="Kievit Offc Pro"/>
                <a:cs typeface="Kievit Offc Pro"/>
              </a:rPr>
              <a:t>Enhance </a:t>
            </a:r>
            <a:r>
              <a:rPr lang="en-US" sz="1400" dirty="0">
                <a:solidFill>
                  <a:srgbClr val="5F6062"/>
                </a:solidFill>
                <a:latin typeface="Kievit Offc Pro"/>
                <a:cs typeface="Kievit Offc Pro"/>
              </a:rPr>
              <a:t>the availability of healthy choices.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999" y="6161521"/>
            <a:ext cx="1060451" cy="16927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00A1DF"/>
                </a:solidFill>
                <a:latin typeface="Kievit SC Offc Pro Book"/>
                <a:cs typeface="Kievit SC Offc Pro Book"/>
              </a:rPr>
              <a:t>02.01.15 | p.1</a:t>
            </a:r>
            <a:endParaRPr lang="en-US" sz="800" dirty="0">
              <a:solidFill>
                <a:srgbClr val="00A1DF"/>
              </a:solidFill>
              <a:latin typeface="Kievit SC Offc Pro Book"/>
              <a:cs typeface="Kievit SC Offc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354902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87</Words>
  <Application>Microsoft Macintosh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Custom Design</vt:lpstr>
      <vt:lpstr>1_Custom Design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Huang</dc:creator>
  <cp:lastModifiedBy>Jason Huang</cp:lastModifiedBy>
  <cp:revision>11</cp:revision>
  <dcterms:created xsi:type="dcterms:W3CDTF">2015-02-10T22:15:20Z</dcterms:created>
  <dcterms:modified xsi:type="dcterms:W3CDTF">2015-02-23T19:46:10Z</dcterms:modified>
</cp:coreProperties>
</file>