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9CE1E-A099-4A0A-8B54-5C23AD407986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36EAB-EFA5-4EE1-A94D-436BF1B201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Optional Icebreaker Exercise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06678-2E17-4372-970B-5ED812F9B37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EB2C11D-B286-4C63-BC4F-A5463CF90AED}" type="datetimeFigureOut">
              <a:rPr lang="en-US" smtClean="0"/>
              <a:t>3/9/2011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B0E573-38A6-422C-B237-0BCAD681A3D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hyperlink" Target="http://www.ucop.edu/" TargetMode="External"/><Relationship Id="rId4" Type="http://schemas.openxmlformats.org/officeDocument/2006/relationships/hyperlink" Target="http://www.youtube.com/watch?v=hzPHnVe8-v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21920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Icebreaker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362200"/>
            <a:ext cx="7498080" cy="4800600"/>
          </a:xfrm>
        </p:spPr>
        <p:txBody>
          <a:bodyPr/>
          <a:lstStyle/>
          <a:p>
            <a:r>
              <a:rPr lang="en-US" dirty="0" smtClean="0">
                <a:hlinkClick r:id="rId4"/>
              </a:rPr>
              <a:t>http://www.youtube.com/watch?v=hzPHnVe8-vE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Although this video takes place in 1944, what are some of the safety hazards shown that still apply today?</a:t>
            </a:r>
            <a:endParaRPr lang="en-US" dirty="0"/>
          </a:p>
        </p:txBody>
      </p:sp>
      <p:pic>
        <p:nvPicPr>
          <p:cNvPr id="4" name="Picture 14" descr="ucop_sealfad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-1"/>
            <a:ext cx="8153400" cy="123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5"/>
          <p:cNvGraphicFramePr>
            <a:graphicFrameLocks noChangeAspect="1"/>
          </p:cNvGraphicFramePr>
          <p:nvPr/>
        </p:nvGraphicFramePr>
        <p:xfrm>
          <a:off x="7239000" y="5557838"/>
          <a:ext cx="1905000" cy="1300162"/>
        </p:xfrm>
        <a:graphic>
          <a:graphicData uri="http://schemas.openxmlformats.org/presentationml/2006/ole">
            <p:oleObj spid="_x0000_s1026" name="Acrobat Document" r:id="rId7" imgW="1953000" imgH="13320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</TotalTime>
  <Words>30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Solstice</vt:lpstr>
      <vt:lpstr>Acrobat Document</vt:lpstr>
      <vt:lpstr>Icebreaker Video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Icebreaker Video</dc:title>
  <dc:creator>khsi</dc:creator>
  <cp:lastModifiedBy>khsi</cp:lastModifiedBy>
  <cp:revision>1</cp:revision>
  <dcterms:created xsi:type="dcterms:W3CDTF">2011-03-09T17:54:31Z</dcterms:created>
  <dcterms:modified xsi:type="dcterms:W3CDTF">2011-03-09T17:55:50Z</dcterms:modified>
</cp:coreProperties>
</file>